
<file path=[Content_Types].xml><?xml version="1.0" encoding="utf-8"?>
<Types xmlns="http://schemas.openxmlformats.org/package/2006/content-types">
  <Default Extension="emf" ContentType="image/x-e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6" r:id="rId4"/>
    <p:sldMasterId id="2147483705" r:id="rId5"/>
    <p:sldMasterId id="2147483724" r:id="rId6"/>
  </p:sldMasterIdLst>
  <p:notesMasterIdLst>
    <p:notesMasterId r:id="rId8"/>
  </p:notesMasterIdLst>
  <p:sldIdLst>
    <p:sldId id="257" r:id="rId7"/>
    <p:sldId id="411" r:id="rId9"/>
    <p:sldId id="315" r:id="rId10"/>
    <p:sldId id="313" r:id="rId11"/>
    <p:sldId id="389" r:id="rId12"/>
    <p:sldId id="385" r:id="rId13"/>
    <p:sldId id="380" r:id="rId14"/>
    <p:sldId id="404" r:id="rId15"/>
    <p:sldId id="382" r:id="rId16"/>
    <p:sldId id="399" r:id="rId17"/>
    <p:sldId id="400" r:id="rId18"/>
    <p:sldId id="398" r:id="rId19"/>
    <p:sldId id="383" r:id="rId20"/>
    <p:sldId id="405" r:id="rId21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74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88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8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08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11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1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image" Target="../media/image1.emf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image" Target="../media/image1.emf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tags" Target="../tags/tag81.xml"/><Relationship Id="rId7" Type="http://schemas.openxmlformats.org/officeDocument/2006/relationships/tags" Target="../tags/tag80.xml"/><Relationship Id="rId6" Type="http://schemas.openxmlformats.org/officeDocument/2006/relationships/image" Target="../media/image1.emf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image" Target="../media/image1.emf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image" Target="../media/image1.emf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../media/image1.emf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1.emf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1.emf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image" Target="../media/image1.emf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.emf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image" Target="../media/image1.emf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image" Target="../media/image1.emf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image" Target="../media/image1.emf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3.jpe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83.xml"/><Relationship Id="rId8" Type="http://schemas.openxmlformats.org/officeDocument/2006/relationships/tags" Target="../tags/tag182.xml"/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image" Target="../media/image1.emf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image" Target="../media/image1.emf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.emf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emf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0.xml"/><Relationship Id="rId8" Type="http://schemas.openxmlformats.org/officeDocument/2006/relationships/tags" Target="../tags/tag209.xml"/><Relationship Id="rId7" Type="http://schemas.openxmlformats.org/officeDocument/2006/relationships/tags" Target="../tags/tag208.xml"/><Relationship Id="rId6" Type="http://schemas.openxmlformats.org/officeDocument/2006/relationships/image" Target="../media/image1.emf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.emf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7" Type="http://schemas.openxmlformats.org/officeDocument/2006/relationships/tags" Target="../tags/tag229.xml"/><Relationship Id="rId6" Type="http://schemas.openxmlformats.org/officeDocument/2006/relationships/tags" Target="../tags/tag228.xml"/><Relationship Id="rId5" Type="http://schemas.openxmlformats.org/officeDocument/2006/relationships/image" Target="../media/image1.emf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image" Target="../media/image1.emf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42.xml"/><Relationship Id="rId7" Type="http://schemas.openxmlformats.org/officeDocument/2006/relationships/tags" Target="../tags/tag241.xml"/><Relationship Id="rId6" Type="http://schemas.openxmlformats.org/officeDocument/2006/relationships/tags" Target="../tags/tag240.xml"/><Relationship Id="rId5" Type="http://schemas.openxmlformats.org/officeDocument/2006/relationships/tags" Target="../tags/tag239.xml"/><Relationship Id="rId4" Type="http://schemas.openxmlformats.org/officeDocument/2006/relationships/image" Target="../media/image1.emf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image" Target="../media/image1.emf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63.xml"/><Relationship Id="rId8" Type="http://schemas.openxmlformats.org/officeDocument/2006/relationships/tags" Target="../tags/tag262.xml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image" Target="../media/image1.emf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2" Type="http://schemas.openxmlformats.org/officeDocument/2006/relationships/tags" Target="../tags/tag266.xml"/><Relationship Id="rId11" Type="http://schemas.openxmlformats.org/officeDocument/2006/relationships/tags" Target="../tags/tag265.xml"/><Relationship Id="rId10" Type="http://schemas.openxmlformats.org/officeDocument/2006/relationships/tags" Target="../tags/tag26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1.emf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27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image" Target="../media/image1.emf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image" Target="../media/image1.emf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image" Target="../media/image3.jpeg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tags" Target="../tags/tag304.xml"/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image" Target="../media/image1.emf"/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18.xml"/><Relationship Id="rId8" Type="http://schemas.openxmlformats.org/officeDocument/2006/relationships/tags" Target="../tags/tag317.xml"/><Relationship Id="rId7" Type="http://schemas.openxmlformats.org/officeDocument/2006/relationships/tags" Target="../tags/tag316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4" Type="http://schemas.openxmlformats.org/officeDocument/2006/relationships/image" Target="../media/image1.emf"/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7" Type="http://schemas.openxmlformats.org/officeDocument/2006/relationships/tags" Target="../tags/tag323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image" Target="../media/image1.emf"/><Relationship Id="rId3" Type="http://schemas.openxmlformats.org/officeDocument/2006/relationships/tags" Target="../tags/tag320.xml"/><Relationship Id="rId2" Type="http://schemas.openxmlformats.org/officeDocument/2006/relationships/tags" Target="../tags/tag319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tags" Target="../tags/tag327.xml"/><Relationship Id="rId5" Type="http://schemas.openxmlformats.org/officeDocument/2006/relationships/tags" Target="../tags/tag326.xml"/><Relationship Id="rId4" Type="http://schemas.openxmlformats.org/officeDocument/2006/relationships/image" Target="../media/image1.emf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image" Target="../media/image1.emf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tags" Target="../tags/tag345.xml"/><Relationship Id="rId8" Type="http://schemas.openxmlformats.org/officeDocument/2006/relationships/tags" Target="../tags/tag344.xml"/><Relationship Id="rId7" Type="http://schemas.openxmlformats.org/officeDocument/2006/relationships/tags" Target="../tags/tag343.xml"/><Relationship Id="rId6" Type="http://schemas.openxmlformats.org/officeDocument/2006/relationships/tags" Target="../tags/tag342.xml"/><Relationship Id="rId5" Type="http://schemas.openxmlformats.org/officeDocument/2006/relationships/image" Target="../media/image1.emf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0" Type="http://schemas.openxmlformats.org/officeDocument/2006/relationships/tags" Target="../tags/tag346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image" Target="../media/image1.emf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7" Type="http://schemas.openxmlformats.org/officeDocument/2006/relationships/tags" Target="../tags/tag352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7" Type="http://schemas.openxmlformats.org/officeDocument/2006/relationships/tags" Target="../tags/tag357.xml"/><Relationship Id="rId6" Type="http://schemas.openxmlformats.org/officeDocument/2006/relationships/tags" Target="../tags/tag356.xml"/><Relationship Id="rId5" Type="http://schemas.openxmlformats.org/officeDocument/2006/relationships/image" Target="../media/image1.emf"/><Relationship Id="rId4" Type="http://schemas.openxmlformats.org/officeDocument/2006/relationships/tags" Target="../tags/tag355.xml"/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4" Type="http://schemas.openxmlformats.org/officeDocument/2006/relationships/image" Target="../media/image1.emf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image" Target="../media/image1.emf"/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9" Type="http://schemas.openxmlformats.org/officeDocument/2006/relationships/tags" Target="../tags/tag377.xml"/><Relationship Id="rId8" Type="http://schemas.openxmlformats.org/officeDocument/2006/relationships/tags" Target="../tags/tag376.xml"/><Relationship Id="rId7" Type="http://schemas.openxmlformats.org/officeDocument/2006/relationships/tags" Target="../tags/tag375.xml"/><Relationship Id="rId6" Type="http://schemas.openxmlformats.org/officeDocument/2006/relationships/tags" Target="../tags/tag374.xml"/><Relationship Id="rId5" Type="http://schemas.openxmlformats.org/officeDocument/2006/relationships/image" Target="../media/image1.emf"/><Relationship Id="rId4" Type="http://schemas.openxmlformats.org/officeDocument/2006/relationships/tags" Target="../tags/tag373.xml"/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0" Type="http://schemas.openxmlformats.org/officeDocument/2006/relationships/tags" Target="../tags/tag378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1.emf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image" Target="../media/image1.emf"/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406.xml"/><Relationship Id="rId7" Type="http://schemas.openxmlformats.org/officeDocument/2006/relationships/tags" Target="../tags/tag405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2" Type="http://schemas.openxmlformats.org/officeDocument/2006/relationships/tags" Target="../tags/tag409.xml"/><Relationship Id="rId11" Type="http://schemas.openxmlformats.org/officeDocument/2006/relationships/tags" Target="../tags/tag408.xml"/><Relationship Id="rId10" Type="http://schemas.openxmlformats.org/officeDocument/2006/relationships/tags" Target="../tags/tag407.xm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image" Target="../media/image1.emf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9" Type="http://schemas.openxmlformats.org/officeDocument/2006/relationships/tags" Target="../tags/tag423.xml"/><Relationship Id="rId8" Type="http://schemas.openxmlformats.org/officeDocument/2006/relationships/tags" Target="../tags/tag422.xml"/><Relationship Id="rId7" Type="http://schemas.openxmlformats.org/officeDocument/2006/relationships/tags" Target="../tags/tag421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image" Target="../media/image1.emf"/><Relationship Id="rId3" Type="http://schemas.openxmlformats.org/officeDocument/2006/relationships/tags" Target="../tags/tag418.xml"/><Relationship Id="rId2" Type="http://schemas.openxmlformats.org/officeDocument/2006/relationships/tags" Target="../tags/tag417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image" Target="../media/image3.jpeg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7" Type="http://schemas.openxmlformats.org/officeDocument/2006/relationships/tags" Target="../tags/tag428.xml"/><Relationship Id="rId6" Type="http://schemas.openxmlformats.org/officeDocument/2006/relationships/tags" Target="../tags/tag427.xml"/><Relationship Id="rId5" Type="http://schemas.openxmlformats.org/officeDocument/2006/relationships/image" Target="../media/image3.jpeg"/><Relationship Id="rId4" Type="http://schemas.openxmlformats.org/officeDocument/2006/relationships/tags" Target="../tags/tag426.xml"/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image" Target="../media/image1.emf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tags" Target="../tags/tag444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image" Target="../media/image1.emf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image" Target="../media/image1.emf"/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9" Type="http://schemas.openxmlformats.org/officeDocument/2006/relationships/tags" Target="../tags/tag458.xml"/><Relationship Id="rId8" Type="http://schemas.openxmlformats.org/officeDocument/2006/relationships/tags" Target="../tags/tag457.xml"/><Relationship Id="rId7" Type="http://schemas.openxmlformats.org/officeDocument/2006/relationships/tags" Target="../tags/tag456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image" Target="../media/image1.emf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0" Type="http://schemas.openxmlformats.org/officeDocument/2006/relationships/tags" Target="../tags/tag459.xm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9" Type="http://schemas.openxmlformats.org/officeDocument/2006/relationships/tags" Target="../tags/tag466.xml"/><Relationship Id="rId8" Type="http://schemas.openxmlformats.org/officeDocument/2006/relationships/tags" Target="../tags/tag465.xml"/><Relationship Id="rId7" Type="http://schemas.openxmlformats.org/officeDocument/2006/relationships/tags" Target="../tags/tag464.xml"/><Relationship Id="rId6" Type="http://schemas.openxmlformats.org/officeDocument/2006/relationships/image" Target="../media/image1.emf"/><Relationship Id="rId5" Type="http://schemas.openxmlformats.org/officeDocument/2006/relationships/tags" Target="../tags/tag463.xml"/><Relationship Id="rId4" Type="http://schemas.openxmlformats.org/officeDocument/2006/relationships/tags" Target="../tags/tag462.xml"/><Relationship Id="rId3" Type="http://schemas.openxmlformats.org/officeDocument/2006/relationships/tags" Target="../tags/tag461.xml"/><Relationship Id="rId2" Type="http://schemas.openxmlformats.org/officeDocument/2006/relationships/tags" Target="../tags/tag460.xm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9" Type="http://schemas.openxmlformats.org/officeDocument/2006/relationships/tags" Target="../tags/tag473.xml"/><Relationship Id="rId8" Type="http://schemas.openxmlformats.org/officeDocument/2006/relationships/tags" Target="../tags/tag472.xml"/><Relationship Id="rId7" Type="http://schemas.openxmlformats.org/officeDocument/2006/relationships/tags" Target="../tags/tag471.xml"/><Relationship Id="rId6" Type="http://schemas.openxmlformats.org/officeDocument/2006/relationships/tags" Target="../tags/tag470.xml"/><Relationship Id="rId5" Type="http://schemas.openxmlformats.org/officeDocument/2006/relationships/image" Target="../media/image1.emf"/><Relationship Id="rId4" Type="http://schemas.openxmlformats.org/officeDocument/2006/relationships/tags" Target="../tags/tag469.xml"/><Relationship Id="rId3" Type="http://schemas.openxmlformats.org/officeDocument/2006/relationships/tags" Target="../tags/tag468.xml"/><Relationship Id="rId2" Type="http://schemas.openxmlformats.org/officeDocument/2006/relationships/tags" Target="../tags/tag467.xml"/><Relationship Id="rId10" Type="http://schemas.openxmlformats.org/officeDocument/2006/relationships/tags" Target="../tags/tag474.xm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7" Type="http://schemas.openxmlformats.org/officeDocument/2006/relationships/tags" Target="../tags/tag480.xml"/><Relationship Id="rId6" Type="http://schemas.openxmlformats.org/officeDocument/2006/relationships/tags" Target="../tags/tag479.xml"/><Relationship Id="rId5" Type="http://schemas.openxmlformats.org/officeDocument/2006/relationships/tags" Target="../tags/tag478.xml"/><Relationship Id="rId4" Type="http://schemas.openxmlformats.org/officeDocument/2006/relationships/tags" Target="../tags/tag477.xml"/><Relationship Id="rId3" Type="http://schemas.openxmlformats.org/officeDocument/2006/relationships/tags" Target="../tags/tag476.xml"/><Relationship Id="rId2" Type="http://schemas.openxmlformats.org/officeDocument/2006/relationships/tags" Target="../tags/tag475.xm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7" Type="http://schemas.openxmlformats.org/officeDocument/2006/relationships/tags" Target="../tags/tag485.xml"/><Relationship Id="rId6" Type="http://schemas.openxmlformats.org/officeDocument/2006/relationships/tags" Target="../tags/tag484.xml"/><Relationship Id="rId5" Type="http://schemas.openxmlformats.org/officeDocument/2006/relationships/image" Target="../media/image1.emf"/><Relationship Id="rId4" Type="http://schemas.openxmlformats.org/officeDocument/2006/relationships/tags" Target="../tags/tag483.xml"/><Relationship Id="rId3" Type="http://schemas.openxmlformats.org/officeDocument/2006/relationships/tags" Target="../tags/tag482.xml"/><Relationship Id="rId2" Type="http://schemas.openxmlformats.org/officeDocument/2006/relationships/tags" Target="../tags/tag481.xm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7" Type="http://schemas.openxmlformats.org/officeDocument/2006/relationships/tags" Target="../tags/tag491.xml"/><Relationship Id="rId6" Type="http://schemas.openxmlformats.org/officeDocument/2006/relationships/tags" Target="../tags/tag490.xml"/><Relationship Id="rId5" Type="http://schemas.openxmlformats.org/officeDocument/2006/relationships/tags" Target="../tags/tag489.xml"/><Relationship Id="rId4" Type="http://schemas.openxmlformats.org/officeDocument/2006/relationships/image" Target="../media/image1.emf"/><Relationship Id="rId3" Type="http://schemas.openxmlformats.org/officeDocument/2006/relationships/tags" Target="../tags/tag488.xml"/><Relationship Id="rId2" Type="http://schemas.openxmlformats.org/officeDocument/2006/relationships/tags" Target="../tags/tag487.xm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7" Type="http://schemas.openxmlformats.org/officeDocument/2006/relationships/tags" Target="../tags/tag497.xml"/><Relationship Id="rId6" Type="http://schemas.openxmlformats.org/officeDocument/2006/relationships/tags" Target="../tags/tag496.xml"/><Relationship Id="rId5" Type="http://schemas.openxmlformats.org/officeDocument/2006/relationships/tags" Target="../tags/tag495.xml"/><Relationship Id="rId4" Type="http://schemas.openxmlformats.org/officeDocument/2006/relationships/image" Target="../media/image1.emf"/><Relationship Id="rId3" Type="http://schemas.openxmlformats.org/officeDocument/2006/relationships/tags" Target="../tags/tag494.xml"/><Relationship Id="rId2" Type="http://schemas.openxmlformats.org/officeDocument/2006/relationships/tags" Target="../tags/tag493.xml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505.xml"/><Relationship Id="rId8" Type="http://schemas.openxmlformats.org/officeDocument/2006/relationships/tags" Target="../tags/tag504.xml"/><Relationship Id="rId7" Type="http://schemas.openxmlformats.org/officeDocument/2006/relationships/tags" Target="../tags/tag503.xml"/><Relationship Id="rId6" Type="http://schemas.openxmlformats.org/officeDocument/2006/relationships/tags" Target="../tags/tag502.xml"/><Relationship Id="rId5" Type="http://schemas.openxmlformats.org/officeDocument/2006/relationships/image" Target="../media/image1.emf"/><Relationship Id="rId4" Type="http://schemas.openxmlformats.org/officeDocument/2006/relationships/tags" Target="../tags/tag501.xml"/><Relationship Id="rId3" Type="http://schemas.openxmlformats.org/officeDocument/2006/relationships/tags" Target="../tags/tag500.xml"/><Relationship Id="rId2" Type="http://schemas.openxmlformats.org/officeDocument/2006/relationships/tags" Target="../tags/tag499.xml"/><Relationship Id="rId10" Type="http://schemas.openxmlformats.org/officeDocument/2006/relationships/tags" Target="../tags/tag506.xml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tags" Target="../tags/tag519.xml"/><Relationship Id="rId8" Type="http://schemas.openxmlformats.org/officeDocument/2006/relationships/tags" Target="../tags/tag518.xml"/><Relationship Id="rId7" Type="http://schemas.openxmlformats.org/officeDocument/2006/relationships/tags" Target="../tags/tag517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image" Target="../media/image1.emf"/><Relationship Id="rId3" Type="http://schemas.openxmlformats.org/officeDocument/2006/relationships/tags" Target="../tags/tag514.xml"/><Relationship Id="rId2" Type="http://schemas.openxmlformats.org/officeDocument/2006/relationships/tags" Target="../tags/tag513.xml"/><Relationship Id="rId12" Type="http://schemas.openxmlformats.org/officeDocument/2006/relationships/tags" Target="../tags/tag522.xml"/><Relationship Id="rId11" Type="http://schemas.openxmlformats.org/officeDocument/2006/relationships/tags" Target="../tags/tag521.xml"/><Relationship Id="rId10" Type="http://schemas.openxmlformats.org/officeDocument/2006/relationships/tags" Target="../tags/tag520.xml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527.xml"/><Relationship Id="rId6" Type="http://schemas.openxmlformats.org/officeDocument/2006/relationships/tags" Target="../tags/tag526.xml"/><Relationship Id="rId5" Type="http://schemas.openxmlformats.org/officeDocument/2006/relationships/tags" Target="../tags/tag525.xml"/><Relationship Id="rId4" Type="http://schemas.openxmlformats.org/officeDocument/2006/relationships/image" Target="../media/image1.emf"/><Relationship Id="rId3" Type="http://schemas.openxmlformats.org/officeDocument/2006/relationships/tags" Target="../tags/tag524.xml"/><Relationship Id="rId2" Type="http://schemas.openxmlformats.org/officeDocument/2006/relationships/tags" Target="../tags/tag523.xml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34.xml"/><Relationship Id="rId7" Type="http://schemas.openxmlformats.org/officeDocument/2006/relationships/tags" Target="../tags/tag533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2" Type="http://schemas.openxmlformats.org/officeDocument/2006/relationships/tags" Target="../tags/tag537.xml"/><Relationship Id="rId11" Type="http://schemas.openxmlformats.org/officeDocument/2006/relationships/tags" Target="../tags/tag536.xml"/><Relationship Id="rId10" Type="http://schemas.openxmlformats.org/officeDocument/2006/relationships/tags" Target="../tags/tag535.xml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9" Type="http://schemas.openxmlformats.org/officeDocument/2006/relationships/tags" Target="../tags/tag544.xml"/><Relationship Id="rId8" Type="http://schemas.openxmlformats.org/officeDocument/2006/relationships/tags" Target="../tags/tag543.xml"/><Relationship Id="rId7" Type="http://schemas.openxmlformats.org/officeDocument/2006/relationships/tags" Target="../tags/tag542.xml"/><Relationship Id="rId6" Type="http://schemas.openxmlformats.org/officeDocument/2006/relationships/image" Target="../media/image1.emf"/><Relationship Id="rId5" Type="http://schemas.openxmlformats.org/officeDocument/2006/relationships/tags" Target="../tags/tag541.xml"/><Relationship Id="rId4" Type="http://schemas.openxmlformats.org/officeDocument/2006/relationships/tags" Target="../tags/tag540.xml"/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9" Type="http://schemas.openxmlformats.org/officeDocument/2006/relationships/tags" Target="../tags/tag551.xml"/><Relationship Id="rId8" Type="http://schemas.openxmlformats.org/officeDocument/2006/relationships/tags" Target="../tags/tag550.xml"/><Relationship Id="rId7" Type="http://schemas.openxmlformats.org/officeDocument/2006/relationships/tags" Target="../tags/tag549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image" Target="../media/image1.emf"/><Relationship Id="rId3" Type="http://schemas.openxmlformats.org/officeDocument/2006/relationships/tags" Target="../tags/tag546.xml"/><Relationship Id="rId2" Type="http://schemas.openxmlformats.org/officeDocument/2006/relationships/tags" Target="../tags/tag545.xml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57.xml"/><Relationship Id="rId7" Type="http://schemas.openxmlformats.org/officeDocument/2006/relationships/tags" Target="../tags/tag556.xml"/><Relationship Id="rId6" Type="http://schemas.openxmlformats.org/officeDocument/2006/relationships/tags" Target="../tags/tag555.xml"/><Relationship Id="rId5" Type="http://schemas.openxmlformats.org/officeDocument/2006/relationships/image" Target="../media/image3.jpeg"/><Relationship Id="rId4" Type="http://schemas.openxmlformats.org/officeDocument/2006/relationships/tags" Target="../tags/tag554.xml"/><Relationship Id="rId3" Type="http://schemas.openxmlformats.org/officeDocument/2006/relationships/tags" Target="../tags/tag553.xml"/><Relationship Id="rId2" Type="http://schemas.openxmlformats.org/officeDocument/2006/relationships/tags" Target="../tags/tag552.xml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4" Type="http://schemas.openxmlformats.org/officeDocument/2006/relationships/tags" Target="../tags/tag560.xml"/><Relationship Id="rId3" Type="http://schemas.openxmlformats.org/officeDocument/2006/relationships/tags" Target="../tags/tag559.xml"/><Relationship Id="rId2" Type="http://schemas.openxmlformats.org/officeDocument/2006/relationships/tags" Target="../tags/tag558.xml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emf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1.emf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9" Type="http://schemas.openxmlformats.org/officeDocument/2006/relationships/tags" Target="../tags/tag574.xml"/><Relationship Id="rId8" Type="http://schemas.openxmlformats.org/officeDocument/2006/relationships/tags" Target="../tags/tag573.xml"/><Relationship Id="rId7" Type="http://schemas.openxmlformats.org/officeDocument/2006/relationships/tags" Target="../tags/tag572.xml"/><Relationship Id="rId6" Type="http://schemas.openxmlformats.org/officeDocument/2006/relationships/tags" Target="../tags/tag571.xml"/><Relationship Id="rId5" Type="http://schemas.openxmlformats.org/officeDocument/2006/relationships/tags" Target="../tags/tag570.xml"/><Relationship Id="rId4" Type="http://schemas.openxmlformats.org/officeDocument/2006/relationships/image" Target="../media/image1.emf"/><Relationship Id="rId3" Type="http://schemas.openxmlformats.org/officeDocument/2006/relationships/tags" Target="../tags/tag569.xml"/><Relationship Id="rId2" Type="http://schemas.openxmlformats.org/officeDocument/2006/relationships/tags" Target="../tags/tag568.xml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7" Type="http://schemas.openxmlformats.org/officeDocument/2006/relationships/tags" Target="../tags/tag579.x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4" Type="http://schemas.openxmlformats.org/officeDocument/2006/relationships/image" Target="../media/image1.emf"/><Relationship Id="rId3" Type="http://schemas.openxmlformats.org/officeDocument/2006/relationships/tags" Target="../tags/tag576.xml"/><Relationship Id="rId2" Type="http://schemas.openxmlformats.org/officeDocument/2006/relationships/tags" Target="../tags/tag575.xml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image" Target="../media/image1.emf"/><Relationship Id="rId3" Type="http://schemas.openxmlformats.org/officeDocument/2006/relationships/tags" Target="../tags/tag581.xml"/><Relationship Id="rId2" Type="http://schemas.openxmlformats.org/officeDocument/2006/relationships/tags" Target="../tags/tag580.xml"/><Relationship Id="rId10" Type="http://schemas.openxmlformats.org/officeDocument/2006/relationships/tags" Target="../tags/tag587.xml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image" Target="../media/image1.emf"/><Relationship Id="rId5" Type="http://schemas.openxmlformats.org/officeDocument/2006/relationships/tags" Target="../tags/tag591.xml"/><Relationship Id="rId4" Type="http://schemas.openxmlformats.org/officeDocument/2006/relationships/tags" Target="../tags/tag590.xml"/><Relationship Id="rId3" Type="http://schemas.openxmlformats.org/officeDocument/2006/relationships/tags" Target="../tags/tag589.xml"/><Relationship Id="rId2" Type="http://schemas.openxmlformats.org/officeDocument/2006/relationships/tags" Target="../tags/tag588.xml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9" Type="http://schemas.openxmlformats.org/officeDocument/2006/relationships/tags" Target="../tags/tag601.xml"/><Relationship Id="rId8" Type="http://schemas.openxmlformats.org/officeDocument/2006/relationships/tags" Target="../tags/tag600.xml"/><Relationship Id="rId7" Type="http://schemas.openxmlformats.org/officeDocument/2006/relationships/tags" Target="../tags/tag599.xml"/><Relationship Id="rId6" Type="http://schemas.openxmlformats.org/officeDocument/2006/relationships/tags" Target="../tags/tag598.xml"/><Relationship Id="rId5" Type="http://schemas.openxmlformats.org/officeDocument/2006/relationships/image" Target="../media/image1.emf"/><Relationship Id="rId4" Type="http://schemas.openxmlformats.org/officeDocument/2006/relationships/tags" Target="../tags/tag597.xml"/><Relationship Id="rId3" Type="http://schemas.openxmlformats.org/officeDocument/2006/relationships/tags" Target="../tags/tag596.xml"/><Relationship Id="rId2" Type="http://schemas.openxmlformats.org/officeDocument/2006/relationships/tags" Target="../tags/tag595.xml"/><Relationship Id="rId10" Type="http://schemas.openxmlformats.org/officeDocument/2006/relationships/tags" Target="../tags/tag602.xml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7" Type="http://schemas.openxmlformats.org/officeDocument/2006/relationships/tags" Target="../tags/tag608.xml"/><Relationship Id="rId6" Type="http://schemas.openxmlformats.org/officeDocument/2006/relationships/tags" Target="../tags/tag607.xml"/><Relationship Id="rId5" Type="http://schemas.openxmlformats.org/officeDocument/2006/relationships/tags" Target="../tags/tag606.xml"/><Relationship Id="rId4" Type="http://schemas.openxmlformats.org/officeDocument/2006/relationships/tags" Target="../tags/tag605.xml"/><Relationship Id="rId3" Type="http://schemas.openxmlformats.org/officeDocument/2006/relationships/tags" Target="../tags/tag604.xml"/><Relationship Id="rId2" Type="http://schemas.openxmlformats.org/officeDocument/2006/relationships/tags" Target="../tags/tag603.xml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7" Type="http://schemas.openxmlformats.org/officeDocument/2006/relationships/tags" Target="../tags/tag613.xml"/><Relationship Id="rId6" Type="http://schemas.openxmlformats.org/officeDocument/2006/relationships/tags" Target="../tags/tag612.xml"/><Relationship Id="rId5" Type="http://schemas.openxmlformats.org/officeDocument/2006/relationships/image" Target="../media/image1.emf"/><Relationship Id="rId4" Type="http://schemas.openxmlformats.org/officeDocument/2006/relationships/tags" Target="../tags/tag611.xml"/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image" Target="../media/image1.emf"/><Relationship Id="rId3" Type="http://schemas.openxmlformats.org/officeDocument/2006/relationships/tags" Target="../tags/tag616.xml"/><Relationship Id="rId2" Type="http://schemas.openxmlformats.org/officeDocument/2006/relationships/tags" Target="../tags/tag615.xml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26.xml"/><Relationship Id="rId7" Type="http://schemas.openxmlformats.org/officeDocument/2006/relationships/tags" Target="../tags/tag625.xml"/><Relationship Id="rId6" Type="http://schemas.openxmlformats.org/officeDocument/2006/relationships/tags" Target="../tags/tag624.xml"/><Relationship Id="rId5" Type="http://schemas.openxmlformats.org/officeDocument/2006/relationships/tags" Target="../tags/tag623.xml"/><Relationship Id="rId4" Type="http://schemas.openxmlformats.org/officeDocument/2006/relationships/image" Target="../media/image1.emf"/><Relationship Id="rId3" Type="http://schemas.openxmlformats.org/officeDocument/2006/relationships/tags" Target="../tags/tag622.xml"/><Relationship Id="rId2" Type="http://schemas.openxmlformats.org/officeDocument/2006/relationships/tags" Target="../tags/tag621.xml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image" Target="../media/image1.emf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9" Type="http://schemas.openxmlformats.org/officeDocument/2006/relationships/tags" Target="../tags/tag633.xml"/><Relationship Id="rId8" Type="http://schemas.openxmlformats.org/officeDocument/2006/relationships/tags" Target="../tags/tag632.xml"/><Relationship Id="rId7" Type="http://schemas.openxmlformats.org/officeDocument/2006/relationships/tags" Target="../tags/tag631.xml"/><Relationship Id="rId6" Type="http://schemas.openxmlformats.org/officeDocument/2006/relationships/tags" Target="../tags/tag630.xml"/><Relationship Id="rId5" Type="http://schemas.openxmlformats.org/officeDocument/2006/relationships/image" Target="../media/image1.emf"/><Relationship Id="rId4" Type="http://schemas.openxmlformats.org/officeDocument/2006/relationships/tags" Target="../tags/tag629.xml"/><Relationship Id="rId3" Type="http://schemas.openxmlformats.org/officeDocument/2006/relationships/tags" Target="../tags/tag628.xml"/><Relationship Id="rId2" Type="http://schemas.openxmlformats.org/officeDocument/2006/relationships/tags" Target="../tags/tag627.xml"/><Relationship Id="rId10" Type="http://schemas.openxmlformats.org/officeDocument/2006/relationships/tags" Target="../tags/tag634.xml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434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5365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5366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391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3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7415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8436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19460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9462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048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1509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22532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4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2535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2537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245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609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26628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6631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6633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27652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655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2765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0724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0727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072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7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31748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31751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3175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277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3797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3798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7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3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5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5847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6868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37892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7894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891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39941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40964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6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0967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69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8196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199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8201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9220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9223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922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1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144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2473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1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63492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3495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3497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4516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4519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45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45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5541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7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7588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0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7591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7593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68612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68615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6861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5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69637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9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0661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0662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3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687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09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2711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3732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4756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4758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9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5781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3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6805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77828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0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7831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77833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>
            <p:custDataLst>
              <p:tags r:id="rId2"/>
            </p:custDataLst>
          </p:nvPr>
        </p:nvCxnSpPr>
        <p:spPr>
          <a:xfrm>
            <a:off x="2376488" y="4110038"/>
            <a:ext cx="4379913" cy="0"/>
          </a:xfrm>
          <a:prstGeom prst="line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8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167188" y="1409700"/>
            <a:ext cx="809625" cy="404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1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27513" y="5405438"/>
            <a:ext cx="727075" cy="36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 userDrawn="1">
            <p:custDataLst>
              <p:tags r:id="rId6"/>
            </p:custDataLst>
          </p:nvPr>
        </p:nvSpPr>
        <p:spPr>
          <a:xfrm>
            <a:off x="1122363" y="2457450"/>
            <a:ext cx="498475" cy="500063"/>
          </a:xfrm>
          <a:prstGeom prst="rect">
            <a:avLst/>
          </a:prstGeom>
          <a:solidFill>
            <a:schemeClr val="accent1">
              <a:lumMod val="40000"/>
              <a:lumOff val="6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任意多边形: 形状 23"/>
          <p:cNvSpPr/>
          <p:nvPr userDrawn="1">
            <p:custDataLst>
              <p:tags r:id="rId7"/>
            </p:custDataLst>
          </p:nvPr>
        </p:nvSpPr>
        <p:spPr>
          <a:xfrm rot="18900000">
            <a:off x="3675063" y="23813"/>
            <a:ext cx="1812925" cy="1839913"/>
          </a:xfrm>
          <a:custGeom>
            <a:avLst/>
            <a:gdLst>
              <a:gd name="connsiteX0" fmla="*/ 0 w 2595753"/>
              <a:gd name="connsiteY0" fmla="*/ 0 h 2595753"/>
              <a:gd name="connsiteX1" fmla="*/ 2595753 w 2595753"/>
              <a:gd name="connsiteY1" fmla="*/ 2595753 h 2595753"/>
              <a:gd name="connsiteX2" fmla="*/ 0 w 2595753"/>
              <a:gd name="connsiteY2" fmla="*/ 2595753 h 259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753" h="2595753">
                <a:moveTo>
                  <a:pt x="0" y="0"/>
                </a:moveTo>
                <a:lnTo>
                  <a:pt x="2595753" y="2595753"/>
                </a:lnTo>
                <a:lnTo>
                  <a:pt x="0" y="2595753"/>
                </a:lnTo>
                <a:close/>
              </a:path>
            </a:pathLst>
          </a:custGeom>
          <a:noFill/>
          <a:ln w="2540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8"/>
            </p:custDataLst>
          </p:nvPr>
        </p:nvSpPr>
        <p:spPr>
          <a:xfrm>
            <a:off x="1371600" y="2722563"/>
            <a:ext cx="6450013" cy="93186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2290124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5760093" y="4177920"/>
            <a:ext cx="1093785" cy="322685"/>
          </a:xfrm>
        </p:spPr>
        <p:txBody>
          <a:bodyPr lIns="90000" tIns="46800" rIns="90000" bIns="46800" anchor="ctr">
            <a:normAutofit/>
          </a:bodyPr>
          <a:lstStyle>
            <a:lvl1pPr marL="0" indent="0" algn="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35553" y="2671923"/>
            <a:ext cx="6072893" cy="93016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35553" y="3689058"/>
            <a:ext cx="6072893" cy="373459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7647914" y="3495582"/>
            <a:ext cx="807451" cy="792904"/>
            <a:chOff x="10197219" y="3517776"/>
            <a:chExt cx="1076601" cy="1057221"/>
          </a:xfrm>
          <a:solidFill>
            <a:schemeClr val="accent2"/>
          </a:solidFill>
        </p:grpSpPr>
        <p:sp>
          <p:nvSpPr>
            <p:cNvPr id="10" name="矩形 9"/>
            <p:cNvSpPr/>
            <p:nvPr/>
          </p:nvSpPr>
          <p:spPr>
            <a:xfrm>
              <a:off x="10607744" y="3517776"/>
              <a:ext cx="666076" cy="66607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197219" y="4157579"/>
              <a:ext cx="417418" cy="4174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3013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1571631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2487613"/>
            <a:ext cx="9144000" cy="1882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8328025" y="462280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8091488" y="499427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963613" y="2098675"/>
            <a:ext cx="7148513" cy="2640013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777875" y="1619250"/>
            <a:ext cx="371475" cy="3714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7"/>
            </p:custDataLst>
          </p:nvPr>
        </p:nvSpPr>
        <p:spPr>
          <a:xfrm>
            <a:off x="541338" y="1990725"/>
            <a:ext cx="231775" cy="233363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41" name="图片 1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2490788"/>
            <a:ext cx="2622550" cy="188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915008" y="3797391"/>
            <a:ext cx="3542942" cy="34448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915007" y="3084048"/>
            <a:ext cx="3542942" cy="64795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0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组合 7"/>
          <p:cNvGrpSpPr/>
          <p:nvPr userDrawn="1"/>
        </p:nvGrpSpPr>
        <p:grpSpPr>
          <a:xfrm>
            <a:off x="-4762" y="857250"/>
            <a:ext cx="9902825" cy="5003800"/>
            <a:chOff x="-9" y="0"/>
            <a:chExt cx="20792" cy="10507"/>
          </a:xfrm>
        </p:grpSpPr>
        <p:grpSp>
          <p:nvGrpSpPr>
            <p:cNvPr id="45060" name="组合 8"/>
            <p:cNvGrpSpPr/>
            <p:nvPr userDrawn="1"/>
          </p:nvGrpSpPr>
          <p:grpSpPr>
            <a:xfrm>
              <a:off x="-9" y="0"/>
              <a:ext cx="1987" cy="1505"/>
              <a:chOff x="-5475" y="-61"/>
              <a:chExt cx="1261620" cy="955805"/>
            </a:xfrm>
          </p:grpSpPr>
          <p:sp>
            <p:nvSpPr>
              <p:cNvPr id="10" name="直角三角形 9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-5475" y="-1"/>
                <a:ext cx="1261620" cy="955745"/>
              </a:xfrm>
              <a:prstGeom prst="rtTriangle">
                <a:avLst/>
              </a:prstGeom>
              <a:solidFill>
                <a:schemeClr val="accent1"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直角三角形 10"/>
              <p:cNvSpPr/>
              <p:nvPr>
                <p:custDataLst>
                  <p:tags r:id="rId3"/>
                </p:custDataLst>
              </p:nvPr>
            </p:nvSpPr>
            <p:spPr>
              <a:xfrm flipV="1">
                <a:off x="-5475" y="-61"/>
                <a:ext cx="1103411" cy="835893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5063" name="组合 11"/>
            <p:cNvGrpSpPr/>
            <p:nvPr userDrawn="1"/>
          </p:nvGrpSpPr>
          <p:grpSpPr>
            <a:xfrm>
              <a:off x="18349" y="8087"/>
              <a:ext cx="2434" cy="2420"/>
              <a:chOff x="11651622" y="5135282"/>
              <a:chExt cx="1545463" cy="1536385"/>
            </a:xfrm>
          </p:grpSpPr>
          <p:sp>
            <p:nvSpPr>
              <p:cNvPr id="13" name="任意多边形: 形状 12"/>
              <p:cNvSpPr/>
              <p:nvPr>
                <p:custDataLst>
                  <p:tags r:id="rId4"/>
                </p:custDataLst>
              </p:nvPr>
            </p:nvSpPr>
            <p:spPr>
              <a:xfrm rot="2700000">
                <a:off x="11660688" y="5135270"/>
                <a:ext cx="1536385" cy="1536385"/>
              </a:xfrm>
              <a:custGeom>
                <a:avLst/>
                <a:gdLst>
                  <a:gd name="connsiteX0" fmla="*/ 0 w 1536385"/>
                  <a:gd name="connsiteY0" fmla="*/ 0 h 1536385"/>
                  <a:gd name="connsiteX1" fmla="*/ 1536385 w 1536385"/>
                  <a:gd name="connsiteY1" fmla="*/ 1536385 h 1536385"/>
                  <a:gd name="connsiteX2" fmla="*/ 0 w 1536385"/>
                  <a:gd name="connsiteY2" fmla="*/ 1536385 h 15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6385" h="1536385">
                    <a:moveTo>
                      <a:pt x="0" y="0"/>
                    </a:moveTo>
                    <a:lnTo>
                      <a:pt x="1536385" y="1536385"/>
                    </a:lnTo>
                    <a:lnTo>
                      <a:pt x="0" y="1536385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5065" name="图片 13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 rot="5400000">
                <a:off x="11381303" y="563315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157163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1571631"/>
            <a:ext cx="3962432" cy="4041680"/>
          </a:xfrm>
        </p:spPr>
        <p:txBody>
          <a:bodyPr lIns="90170" tIns="46990" rIns="90170" bIns="46990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组合 9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6084" name="组合 10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6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6087" name="组合 11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6089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1571631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912144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571631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912144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29321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481013" y="1265238"/>
            <a:ext cx="2933700" cy="4735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7109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9425" y="1265238"/>
            <a:ext cx="2932113" cy="4735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0194" y="1189673"/>
            <a:ext cx="5071395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1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2292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4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2295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2297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5" name="组合 7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49156" name="组合 8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5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49159" name="组合 9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4916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118967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157163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1571631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50180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2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50183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50185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1205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1571631"/>
            <a:ext cx="8139178" cy="404168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组合 5"/>
          <p:cNvGrpSpPr/>
          <p:nvPr userDrawn="1"/>
        </p:nvGrpSpPr>
        <p:grpSpPr>
          <a:xfrm>
            <a:off x="3951288" y="5294313"/>
            <a:ext cx="1241425" cy="1239837"/>
            <a:chOff x="5269393" y="5915716"/>
            <a:chExt cx="1653212" cy="1653213"/>
          </a:xfrm>
        </p:grpSpPr>
        <p:sp>
          <p:nvSpPr>
            <p:cNvPr id="7" name="任意多边形: 形状 6"/>
            <p:cNvSpPr/>
            <p:nvPr>
              <p:custDataLst>
                <p:tags r:id="rId2"/>
              </p:custDataLst>
            </p:nvPr>
          </p:nvSpPr>
          <p:spPr>
            <a:xfrm rot="8100000">
              <a:off x="5269393" y="5915716"/>
              <a:ext cx="1653212" cy="1653213"/>
            </a:xfrm>
            <a:custGeom>
              <a:avLst/>
              <a:gdLst>
                <a:gd name="connsiteX0" fmla="*/ 0 w 1653212"/>
                <a:gd name="connsiteY0" fmla="*/ 1653213 h 1653213"/>
                <a:gd name="connsiteX1" fmla="*/ 0 w 1653212"/>
                <a:gd name="connsiteY1" fmla="*/ 0 h 1653213"/>
                <a:gd name="connsiteX2" fmla="*/ 1653212 w 1653212"/>
                <a:gd name="connsiteY2" fmla="*/ 1653213 h 165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212" h="1653213">
                  <a:moveTo>
                    <a:pt x="0" y="1653213"/>
                  </a:moveTo>
                  <a:lnTo>
                    <a:pt x="0" y="0"/>
                  </a:lnTo>
                  <a:lnTo>
                    <a:pt x="1653212" y="1653213"/>
                  </a:lnTo>
                  <a:close/>
                </a:path>
              </a:pathLst>
            </a:custGeom>
            <a:noFill/>
            <a:ln w="2540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229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10800000">
              <a:off x="5555385" y="6317385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2230" name="组合 8"/>
          <p:cNvGrpSpPr/>
          <p:nvPr userDrawn="1"/>
        </p:nvGrpSpPr>
        <p:grpSpPr>
          <a:xfrm>
            <a:off x="2062163" y="2370138"/>
            <a:ext cx="609600" cy="604837"/>
            <a:chOff x="2750213" y="2016254"/>
            <a:chExt cx="811134" cy="806524"/>
          </a:xfrm>
        </p:grpSpPr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3065538" y="2016254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2750213" y="2512063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6516688" y="3790950"/>
            <a:ext cx="233363" cy="233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571127" y="2551220"/>
            <a:ext cx="4001744" cy="900247"/>
          </a:xfrm>
        </p:spPr>
        <p:txBody>
          <a:bodyPr vert="horz" lIns="90000" tIns="46800" rIns="90000" bIns="468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8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</p:nvPr>
        </p:nvSpPr>
        <p:spPr>
          <a:xfrm>
            <a:off x="2571127" y="3586169"/>
            <a:ext cx="4015978" cy="371858"/>
          </a:xfrm>
        </p:spPr>
        <p:txBody>
          <a:bodyPr>
            <a:normAutofit/>
          </a:bodyPr>
          <a:lstStyle>
            <a:lvl1pPr marL="0" indent="0" algn="ctr">
              <a:buNone/>
              <a:defRPr sz="2000" spc="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单击此处编辑副标题内容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组合 5"/>
          <p:cNvGrpSpPr/>
          <p:nvPr userDrawn="1"/>
        </p:nvGrpSpPr>
        <p:grpSpPr>
          <a:xfrm>
            <a:off x="-4762" y="857250"/>
            <a:ext cx="946150" cy="715963"/>
            <a:chOff x="-5475" y="-1"/>
            <a:chExt cx="1261620" cy="955745"/>
          </a:xfrm>
        </p:grpSpPr>
        <p:sp>
          <p:nvSpPr>
            <p:cNvPr id="9" name="直角三角形 8"/>
            <p:cNvSpPr/>
            <p:nvPr>
              <p:custDataLst>
                <p:tags r:id="rId2"/>
              </p:custDataLst>
            </p:nvPr>
          </p:nvSpPr>
          <p:spPr>
            <a:xfrm flipV="1">
              <a:off x="-5475" y="-1"/>
              <a:ext cx="1261620" cy="955745"/>
            </a:xfrm>
            <a:prstGeom prst="rtTriangle">
              <a:avLst/>
            </a:prstGeom>
            <a:solidFill>
              <a:schemeClr val="accent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" name="直角三角形 9"/>
            <p:cNvSpPr/>
            <p:nvPr>
              <p:custDataLst>
                <p:tags r:id="rId3"/>
              </p:custDataLst>
            </p:nvPr>
          </p:nvSpPr>
          <p:spPr>
            <a:xfrm flipV="1">
              <a:off x="-5475" y="-1"/>
              <a:ext cx="1103411" cy="835893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5" name="Freeform 9"/>
          <p:cNvSpPr/>
          <p:nvPr userDrawn="1">
            <p:custDataLst>
              <p:tags r:id="rId4"/>
            </p:custDataLst>
          </p:nvPr>
        </p:nvSpPr>
        <p:spPr>
          <a:xfrm>
            <a:off x="8281988" y="4073525"/>
            <a:ext cx="846138" cy="169068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3255" name="图片 1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/>
          <a:stretch>
            <a:fillRect/>
          </a:stretch>
        </p:blipFill>
        <p:spPr>
          <a:xfrm rot="5400000">
            <a:off x="8320088" y="4708525"/>
            <a:ext cx="1071562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28650" y="1452995"/>
            <a:ext cx="7886700" cy="405363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单击此处添加标题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微软雅黑" panose="020B0503020204020204" charset="-122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7"/>
          <p:cNvSpPr/>
          <p:nvPr userDrawn="1">
            <p:custDataLst>
              <p:tags r:id="rId3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7" name="图片 1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 userDrawn="1">
            <p:custDataLst>
              <p:tags r:id="rId6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4279" name="图片 20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1794150"/>
            <a:ext cx="7219800" cy="5427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960835" y="2479950"/>
            <a:ext cx="7219950" cy="25839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单击此处添加文本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3617913" cy="51435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5300" name="组合 11"/>
          <p:cNvGrpSpPr/>
          <p:nvPr userDrawn="1"/>
        </p:nvGrpSpPr>
        <p:grpSpPr>
          <a:xfrm flipH="1">
            <a:off x="155575" y="5072063"/>
            <a:ext cx="760413" cy="755650"/>
            <a:chOff x="267875" y="162991"/>
            <a:chExt cx="811134" cy="806524"/>
          </a:xfrm>
        </p:grpSpPr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583200" y="162991"/>
              <a:ext cx="495809" cy="495809"/>
            </a:xfrm>
            <a:prstGeom prst="rect">
              <a:avLst/>
            </a:prstGeom>
            <a:solidFill>
              <a:schemeClr val="accent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4"/>
              </p:custDataLst>
            </p:nvPr>
          </p:nvSpPr>
          <p:spPr>
            <a:xfrm>
              <a:off x="267875" y="658800"/>
              <a:ext cx="310715" cy="31071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437198" y="1434941"/>
            <a:ext cx="2969895" cy="661511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40055" y="2180273"/>
            <a:ext cx="2967514" cy="306990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3825900" y="1434704"/>
            <a:ext cx="4860000" cy="381595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6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7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857250"/>
            <a:ext cx="9144000" cy="19986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6324" name="组合 7"/>
          <p:cNvGrpSpPr/>
          <p:nvPr userDrawn="1"/>
        </p:nvGrpSpPr>
        <p:grpSpPr>
          <a:xfrm>
            <a:off x="7878763" y="425450"/>
            <a:ext cx="901700" cy="901700"/>
            <a:chOff x="10504763" y="-597753"/>
            <a:chExt cx="1201704" cy="1201704"/>
          </a:xfrm>
        </p:grpSpPr>
        <p:sp>
          <p:nvSpPr>
            <p:cNvPr id="17" name="任意多边形: 形状 16"/>
            <p:cNvSpPr/>
            <p:nvPr>
              <p:custDataLst>
                <p:tags r:id="rId3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6326" name="图片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9000" y="1443150"/>
            <a:ext cx="8232300" cy="469800"/>
          </a:xfrm>
        </p:spPr>
        <p:txBody>
          <a:bodyPr anchor="ctr"/>
          <a:lstStyle>
            <a:lvl1pPr algn="ctr">
              <a:defRPr sz="36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459000" y="2101950"/>
            <a:ext cx="8231981" cy="621000"/>
          </a:xfrm>
        </p:spPr>
        <p:txBody>
          <a:bodyPr>
            <a:norm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59581" y="2963250"/>
            <a:ext cx="8224200" cy="25731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组合 7"/>
          <p:cNvGrpSpPr/>
          <p:nvPr userDrawn="1"/>
        </p:nvGrpSpPr>
        <p:grpSpPr>
          <a:xfrm>
            <a:off x="7878763" y="433388"/>
            <a:ext cx="901700" cy="901700"/>
            <a:chOff x="10504763" y="-597753"/>
            <a:chExt cx="1201704" cy="1201704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 rot="18900000">
              <a:off x="10504763" y="-597753"/>
              <a:ext cx="1201704" cy="1201704"/>
            </a:xfrm>
            <a:custGeom>
              <a:avLst/>
              <a:gdLst>
                <a:gd name="connsiteX0" fmla="*/ 0 w 1201704"/>
                <a:gd name="connsiteY0" fmla="*/ 0 h 1201704"/>
                <a:gd name="connsiteX1" fmla="*/ 1201704 w 1201704"/>
                <a:gd name="connsiteY1" fmla="*/ 1201704 h 1201704"/>
                <a:gd name="connsiteX2" fmla="*/ 0 w 1201704"/>
                <a:gd name="connsiteY2" fmla="*/ 1201703 h 1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1704" h="1201704">
                  <a:moveTo>
                    <a:pt x="0" y="0"/>
                  </a:moveTo>
                  <a:lnTo>
                    <a:pt x="1201704" y="1201704"/>
                  </a:lnTo>
                  <a:lnTo>
                    <a:pt x="0" y="1201703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7349" name="图片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0564998" y="3099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 userDrawn="1">
            <p:custDataLst>
              <p:tags r:id="rId5"/>
            </p:custDataLst>
          </p:nvPr>
        </p:nvSpPr>
        <p:spPr>
          <a:xfrm>
            <a:off x="0" y="4638675"/>
            <a:ext cx="9144000" cy="13716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53600" y="1359450"/>
            <a:ext cx="8232300" cy="4239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53628" y="2118150"/>
            <a:ext cx="8243100" cy="24084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</p:nvPr>
        </p:nvSpPr>
        <p:spPr>
          <a:xfrm>
            <a:off x="445500" y="4742550"/>
            <a:ext cx="8251200" cy="7587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1" name="组合 5"/>
          <p:cNvGrpSpPr/>
          <p:nvPr userDrawn="1"/>
        </p:nvGrpSpPr>
        <p:grpSpPr>
          <a:xfrm>
            <a:off x="8667750" y="4673600"/>
            <a:ext cx="903288" cy="903288"/>
            <a:chOff x="11567024" y="5087916"/>
            <a:chExt cx="1204758" cy="1204758"/>
          </a:xfrm>
        </p:grpSpPr>
        <p:sp>
          <p:nvSpPr>
            <p:cNvPr id="19" name="任意多边形: 形状 18"/>
            <p:cNvSpPr/>
            <p:nvPr>
              <p:custDataLst>
                <p:tags r:id="rId2"/>
              </p:custDataLst>
            </p:nvPr>
          </p:nvSpPr>
          <p:spPr>
            <a:xfrm rot="2700000">
              <a:off x="11567024" y="5087916"/>
              <a:ext cx="1204758" cy="1204758"/>
            </a:xfrm>
            <a:custGeom>
              <a:avLst/>
              <a:gdLst>
                <a:gd name="connsiteX0" fmla="*/ 0 w 1204758"/>
                <a:gd name="connsiteY0" fmla="*/ 0 h 1204758"/>
                <a:gd name="connsiteX1" fmla="*/ 1204758 w 1204758"/>
                <a:gd name="connsiteY1" fmla="*/ 1204758 h 1204758"/>
                <a:gd name="connsiteX2" fmla="*/ 1 w 1204758"/>
                <a:gd name="connsiteY2" fmla="*/ 1204757 h 12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758" h="1204758">
                  <a:moveTo>
                    <a:pt x="0" y="0"/>
                  </a:moveTo>
                  <a:lnTo>
                    <a:pt x="1204758" y="1204758"/>
                  </a:lnTo>
                  <a:lnTo>
                    <a:pt x="1" y="1204757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8373" name="图片 1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 rot="5400000">
              <a:off x="11367328" y="5419974"/>
              <a:ext cx="1081230" cy="54061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矩形 14"/>
          <p:cNvSpPr/>
          <p:nvPr userDrawn="1">
            <p:custDataLst>
              <p:tags r:id="rId5"/>
            </p:custDataLst>
          </p:nvPr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fontAlgn="base">
              <a:buClrTx/>
              <a:buSzTx/>
              <a:buFontTx/>
            </a:pPr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434700" y="1035450"/>
            <a:ext cx="8278200" cy="33147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</p:nvPr>
        </p:nvSpPr>
        <p:spPr>
          <a:xfrm>
            <a:off x="434700" y="2104650"/>
            <a:ext cx="4006800" cy="2170800"/>
          </a:xfrm>
        </p:spPr>
        <p:txBody>
          <a:bodyPr/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</p:nvPr>
        </p:nvSpPr>
        <p:spPr>
          <a:xfrm>
            <a:off x="4681800" y="2104650"/>
            <a:ext cx="4025700" cy="21708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>
                <a:sym typeface="+mn-ea"/>
              </a:rPr>
              <a:t>第</a:t>
            </a:r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 userDrawn="1">
            <p:ph type="body" sz="quarter" idx="15"/>
          </p:nvPr>
        </p:nvSpPr>
        <p:spPr>
          <a:xfrm>
            <a:off x="429300" y="4469850"/>
            <a:ext cx="40068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6"/>
          </p:nvPr>
        </p:nvSpPr>
        <p:spPr>
          <a:xfrm>
            <a:off x="4689900" y="4467150"/>
            <a:ext cx="4025700" cy="5859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6"/>
          <p:cNvGrpSpPr/>
          <p:nvPr userDrawn="1"/>
        </p:nvGrpSpPr>
        <p:grpSpPr>
          <a:xfrm>
            <a:off x="-422275" y="1246188"/>
            <a:ext cx="10001250" cy="4330700"/>
            <a:chOff x="-887" y="817"/>
            <a:chExt cx="21001" cy="9093"/>
          </a:xfrm>
        </p:grpSpPr>
        <p:grpSp>
          <p:nvGrpSpPr>
            <p:cNvPr id="13316" name="组合 7"/>
            <p:cNvGrpSpPr/>
            <p:nvPr userDrawn="1"/>
          </p:nvGrpSpPr>
          <p:grpSpPr>
            <a:xfrm>
              <a:off x="-887" y="817"/>
              <a:ext cx="1886" cy="1886"/>
              <a:chOff x="-607130" y="518771"/>
              <a:chExt cx="1197505" cy="1197505"/>
            </a:xfrm>
          </p:grpSpPr>
          <p:sp>
            <p:nvSpPr>
              <p:cNvPr id="20" name="任意多边形: 形状 19"/>
              <p:cNvSpPr/>
              <p:nvPr>
                <p:custDataLst>
                  <p:tags r:id="rId2"/>
                </p:custDataLst>
              </p:nvPr>
            </p:nvSpPr>
            <p:spPr>
              <a:xfrm rot="13500000">
                <a:off x="-607130" y="518759"/>
                <a:ext cx="1197505" cy="1197505"/>
              </a:xfrm>
              <a:custGeom>
                <a:avLst/>
                <a:gdLst>
                  <a:gd name="connsiteX0" fmla="*/ 1197505 w 1197505"/>
                  <a:gd name="connsiteY0" fmla="*/ 1197505 h 1197505"/>
                  <a:gd name="connsiteX1" fmla="*/ 0 w 1197505"/>
                  <a:gd name="connsiteY1" fmla="*/ 1197505 h 1197505"/>
                  <a:gd name="connsiteX2" fmla="*/ 0 w 1197505"/>
                  <a:gd name="connsiteY2" fmla="*/ 0 h 11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05" h="1197505">
                    <a:moveTo>
                      <a:pt x="1197505" y="1197505"/>
                    </a:moveTo>
                    <a:lnTo>
                      <a:pt x="0" y="119750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18" name="图片 18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-5400000">
                <a:off x="-281642" y="847205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13319" name="组合 8"/>
            <p:cNvGrpSpPr/>
            <p:nvPr userDrawn="1"/>
          </p:nvGrpSpPr>
          <p:grpSpPr>
            <a:xfrm>
              <a:off x="18216" y="8012"/>
              <a:ext cx="1899" cy="1899"/>
              <a:chOff x="11567189" y="5087518"/>
              <a:chExt cx="1205553" cy="1205553"/>
            </a:xfrm>
          </p:grpSpPr>
          <p:sp>
            <p:nvSpPr>
              <p:cNvPr id="22" name="任意多边形: 形状 21"/>
              <p:cNvSpPr/>
              <p:nvPr>
                <p:custDataLst>
                  <p:tags r:id="rId5"/>
                </p:custDataLst>
              </p:nvPr>
            </p:nvSpPr>
            <p:spPr>
              <a:xfrm rot="2700000">
                <a:off x="11567177" y="5087506"/>
                <a:ext cx="1205553" cy="1205553"/>
              </a:xfrm>
              <a:custGeom>
                <a:avLst/>
                <a:gdLst>
                  <a:gd name="connsiteX0" fmla="*/ 0 w 1205553"/>
                  <a:gd name="connsiteY0" fmla="*/ 0 h 1205553"/>
                  <a:gd name="connsiteX1" fmla="*/ 1205553 w 1205553"/>
                  <a:gd name="connsiteY1" fmla="*/ 1205553 h 1205553"/>
                  <a:gd name="connsiteX2" fmla="*/ 1 w 1205553"/>
                  <a:gd name="connsiteY2" fmla="*/ 1205552 h 120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5553" h="1205553">
                    <a:moveTo>
                      <a:pt x="0" y="0"/>
                    </a:moveTo>
                    <a:lnTo>
                      <a:pt x="1205553" y="1205553"/>
                    </a:lnTo>
                    <a:lnTo>
                      <a:pt x="1" y="1205552"/>
                    </a:lnTo>
                    <a:close/>
                  </a:path>
                </a:pathLst>
              </a:custGeom>
              <a:noFill/>
              <a:ln w="76200" cap="rnd">
                <a:solidFill>
                  <a:schemeClr val="accent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fontAlgn="base"/>
                <a:endParaRPr kumimoji="1" lang="zh-CN" altLang="en-US" sz="1350" strike="noStrike" noProof="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pic>
            <p:nvPicPr>
              <p:cNvPr id="13321" name="图片 15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" cstate="print"/>
              <a:stretch>
                <a:fillRect/>
              </a:stretch>
            </p:blipFill>
            <p:spPr>
              <a:xfrm rot="5400000">
                <a:off x="11378345" y="5419974"/>
                <a:ext cx="1081230" cy="54061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1571631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1571625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1576388"/>
            <a:ext cx="9144000" cy="37052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grpSp>
        <p:nvGrpSpPr>
          <p:cNvPr id="59396" name="组合 7"/>
          <p:cNvGrpSpPr/>
          <p:nvPr userDrawn="1"/>
        </p:nvGrpSpPr>
        <p:grpSpPr>
          <a:xfrm>
            <a:off x="-550862" y="2855913"/>
            <a:ext cx="1144587" cy="1146175"/>
            <a:chOff x="-777867" y="2665679"/>
            <a:chExt cx="1526642" cy="1526642"/>
          </a:xfrm>
        </p:grpSpPr>
        <p:sp>
          <p:nvSpPr>
            <p:cNvPr id="22" name="任意多边形: 形状 21"/>
            <p:cNvSpPr/>
            <p:nvPr>
              <p:custDataLst>
                <p:tags r:id="rId3"/>
              </p:custDataLst>
            </p:nvPr>
          </p:nvSpPr>
          <p:spPr>
            <a:xfrm rot="13500000">
              <a:off x="-777867" y="2665679"/>
              <a:ext cx="1526642" cy="1526642"/>
            </a:xfrm>
            <a:custGeom>
              <a:avLst/>
              <a:gdLst>
                <a:gd name="connsiteX0" fmla="*/ 1526642 w 1526642"/>
                <a:gd name="connsiteY0" fmla="*/ 1526642 h 1526642"/>
                <a:gd name="connsiteX1" fmla="*/ 0 w 1526642"/>
                <a:gd name="connsiteY1" fmla="*/ 1526642 h 1526642"/>
                <a:gd name="connsiteX2" fmla="*/ 0 w 1526642"/>
                <a:gd name="connsiteY2" fmla="*/ 0 h 1526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42" h="1526642">
                  <a:moveTo>
                    <a:pt x="1526642" y="1526642"/>
                  </a:moveTo>
                  <a:lnTo>
                    <a:pt x="0" y="152664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398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357944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9399" name="组合 5"/>
          <p:cNvGrpSpPr/>
          <p:nvPr userDrawn="1"/>
        </p:nvGrpSpPr>
        <p:grpSpPr>
          <a:xfrm>
            <a:off x="8543925" y="2851150"/>
            <a:ext cx="1155700" cy="1155700"/>
            <a:chOff x="11425666" y="2659138"/>
            <a:chExt cx="1539725" cy="1539725"/>
          </a:xfrm>
        </p:grpSpPr>
        <p:sp>
          <p:nvSpPr>
            <p:cNvPr id="20" name="任意多边形: 形状 19"/>
            <p:cNvSpPr/>
            <p:nvPr>
              <p:custDataLst>
                <p:tags r:id="rId6"/>
              </p:custDataLst>
            </p:nvPr>
          </p:nvSpPr>
          <p:spPr>
            <a:xfrm rot="8100000" flipH="1">
              <a:off x="11425654" y="2659126"/>
              <a:ext cx="1539725" cy="1539725"/>
            </a:xfrm>
            <a:custGeom>
              <a:avLst/>
              <a:gdLst>
                <a:gd name="connsiteX0" fmla="*/ 1539725 w 1539725"/>
                <a:gd name="connsiteY0" fmla="*/ 1539725 h 1539725"/>
                <a:gd name="connsiteX1" fmla="*/ 0 w 1539725"/>
                <a:gd name="connsiteY1" fmla="*/ 0 h 1539725"/>
                <a:gd name="connsiteX2" fmla="*/ 0 w 1539725"/>
                <a:gd name="connsiteY2" fmla="*/ 1539725 h 153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9725" h="1539725">
                  <a:moveTo>
                    <a:pt x="1539725" y="1539725"/>
                  </a:moveTo>
                  <a:lnTo>
                    <a:pt x="0" y="0"/>
                  </a:lnTo>
                  <a:lnTo>
                    <a:pt x="0" y="1539725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/>
              <a:endParaRPr kumimoji="1" lang="zh-CN" altLang="en-US" sz="1350" strike="noStrike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9401" name="图片 1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 rot="5400000" flipH="1">
              <a:off x="11167101" y="3085603"/>
              <a:ext cx="1373592" cy="6867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142100" y="1861650"/>
            <a:ext cx="6858000" cy="1790100"/>
          </a:xfrm>
        </p:spPr>
        <p:txBody>
          <a:bodyPr anchor="b">
            <a:normAutofit/>
          </a:bodyPr>
          <a:lstStyle>
            <a:lvl1pPr algn="ctr">
              <a:defRPr sz="60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</p:nvPr>
        </p:nvSpPr>
        <p:spPr>
          <a:xfrm>
            <a:off x="1142048" y="3754279"/>
            <a:ext cx="6858000" cy="1242060"/>
          </a:xfrm>
        </p:spPr>
        <p:txBody>
          <a:bodyPr>
            <a:normAutofit/>
          </a:bodyPr>
          <a:lstStyle>
            <a:lvl1pPr marL="285750" indent="-28575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8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9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0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28.xml"/><Relationship Id="rId23" Type="http://schemas.openxmlformats.org/officeDocument/2006/relationships/tags" Target="../tags/tag127.xml"/><Relationship Id="rId22" Type="http://schemas.openxmlformats.org/officeDocument/2006/relationships/tags" Target="../tags/tag126.xml"/><Relationship Id="rId21" Type="http://schemas.openxmlformats.org/officeDocument/2006/relationships/tags" Target="../tags/tag125.xml"/><Relationship Id="rId20" Type="http://schemas.openxmlformats.org/officeDocument/2006/relationships/tags" Target="../tags/tag12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2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256.xml"/><Relationship Id="rId23" Type="http://schemas.openxmlformats.org/officeDocument/2006/relationships/tags" Target="../tags/tag255.xml"/><Relationship Id="rId22" Type="http://schemas.openxmlformats.org/officeDocument/2006/relationships/tags" Target="../tags/tag254.xml"/><Relationship Id="rId21" Type="http://schemas.openxmlformats.org/officeDocument/2006/relationships/tags" Target="../tags/tag253.xml"/><Relationship Id="rId20" Type="http://schemas.openxmlformats.org/officeDocument/2006/relationships/tags" Target="../tags/tag252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51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5" Type="http://schemas.openxmlformats.org/officeDocument/2006/relationships/theme" Target="../theme/theme3.xml"/><Relationship Id="rId24" Type="http://schemas.openxmlformats.org/officeDocument/2006/relationships/tags" Target="../tags/tag384.xml"/><Relationship Id="rId23" Type="http://schemas.openxmlformats.org/officeDocument/2006/relationships/tags" Target="../tags/tag383.xml"/><Relationship Id="rId22" Type="http://schemas.openxmlformats.org/officeDocument/2006/relationships/tags" Target="../tags/tag382.xml"/><Relationship Id="rId21" Type="http://schemas.openxmlformats.org/officeDocument/2006/relationships/tags" Target="../tags/tag381.xml"/><Relationship Id="rId20" Type="http://schemas.openxmlformats.org/officeDocument/2006/relationships/tags" Target="../tags/tag380.xml"/><Relationship Id="rId2" Type="http://schemas.openxmlformats.org/officeDocument/2006/relationships/slideLayout" Target="../slideLayouts/slideLayout38.xml"/><Relationship Id="rId19" Type="http://schemas.openxmlformats.org/officeDocument/2006/relationships/tags" Target="../tags/tag379.xml"/><Relationship Id="rId18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5" Type="http://schemas.openxmlformats.org/officeDocument/2006/relationships/theme" Target="../theme/theme4.xml"/><Relationship Id="rId24" Type="http://schemas.openxmlformats.org/officeDocument/2006/relationships/tags" Target="../tags/tag512.xml"/><Relationship Id="rId23" Type="http://schemas.openxmlformats.org/officeDocument/2006/relationships/tags" Target="../tags/tag511.xml"/><Relationship Id="rId22" Type="http://schemas.openxmlformats.org/officeDocument/2006/relationships/tags" Target="../tags/tag510.xml"/><Relationship Id="rId21" Type="http://schemas.openxmlformats.org/officeDocument/2006/relationships/tags" Target="../tags/tag509.xml"/><Relationship Id="rId20" Type="http://schemas.openxmlformats.org/officeDocument/2006/relationships/tags" Target="../tags/tag508.xml"/><Relationship Id="rId2" Type="http://schemas.openxmlformats.org/officeDocument/2006/relationships/slideLayout" Target="../slideLayouts/slideLayout56.xml"/><Relationship Id="rId19" Type="http://schemas.openxmlformats.org/officeDocument/2006/relationships/tags" Target="../tags/tag507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0.xml"/><Relationship Id="rId7" Type="http://schemas.openxmlformats.org/officeDocument/2006/relationships/slideLayout" Target="../slideLayouts/slideLayout79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5.xml"/><Relationship Id="rId25" Type="http://schemas.openxmlformats.org/officeDocument/2006/relationships/theme" Target="../theme/theme5.xml"/><Relationship Id="rId24" Type="http://schemas.openxmlformats.org/officeDocument/2006/relationships/tags" Target="../tags/tag640.xml"/><Relationship Id="rId23" Type="http://schemas.openxmlformats.org/officeDocument/2006/relationships/tags" Target="../tags/tag639.xml"/><Relationship Id="rId22" Type="http://schemas.openxmlformats.org/officeDocument/2006/relationships/tags" Target="../tags/tag638.xml"/><Relationship Id="rId21" Type="http://schemas.openxmlformats.org/officeDocument/2006/relationships/tags" Target="../tags/tag637.xml"/><Relationship Id="rId20" Type="http://schemas.openxmlformats.org/officeDocument/2006/relationships/tags" Target="../tags/tag636.xml"/><Relationship Id="rId2" Type="http://schemas.openxmlformats.org/officeDocument/2006/relationships/slideLayout" Target="../slideLayouts/slideLayout74.xml"/><Relationship Id="rId19" Type="http://schemas.openxmlformats.org/officeDocument/2006/relationships/tags" Target="../tags/tag635.xml"/><Relationship Id="rId18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1189038"/>
            <a:ext cx="8140700" cy="331787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157162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 anchorCtr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561975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561975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561975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2.xml"/><Relationship Id="rId1" Type="http://schemas.openxmlformats.org/officeDocument/2006/relationships/tags" Target="../tags/tag64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image" Target="../media/image1.emf"/><Relationship Id="rId3" Type="http://schemas.openxmlformats.org/officeDocument/2006/relationships/tags" Target="../tags/tag702.xml"/><Relationship Id="rId2" Type="http://schemas.openxmlformats.org/officeDocument/2006/relationships/tags" Target="../tags/tag701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07.xml"/><Relationship Id="rId1" Type="http://schemas.openxmlformats.org/officeDocument/2006/relationships/tags" Target="../tags/tag700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tags" Target="../tags/tag714.xml"/><Relationship Id="rId7" Type="http://schemas.openxmlformats.org/officeDocument/2006/relationships/tags" Target="../tags/tag713.xml"/><Relationship Id="rId6" Type="http://schemas.openxmlformats.org/officeDocument/2006/relationships/tags" Target="../tags/tag712.xml"/><Relationship Id="rId5" Type="http://schemas.openxmlformats.org/officeDocument/2006/relationships/tags" Target="../tags/tag711.xml"/><Relationship Id="rId4" Type="http://schemas.openxmlformats.org/officeDocument/2006/relationships/image" Target="../media/image1.emf"/><Relationship Id="rId3" Type="http://schemas.openxmlformats.org/officeDocument/2006/relationships/tags" Target="../tags/tag710.xml"/><Relationship Id="rId2" Type="http://schemas.openxmlformats.org/officeDocument/2006/relationships/tags" Target="../tags/tag709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15.xml"/><Relationship Id="rId1" Type="http://schemas.openxmlformats.org/officeDocument/2006/relationships/tags" Target="../tags/tag70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722.xml"/><Relationship Id="rId7" Type="http://schemas.openxmlformats.org/officeDocument/2006/relationships/tags" Target="../tags/tag721.xml"/><Relationship Id="rId6" Type="http://schemas.openxmlformats.org/officeDocument/2006/relationships/tags" Target="../tags/tag720.xml"/><Relationship Id="rId5" Type="http://schemas.openxmlformats.org/officeDocument/2006/relationships/tags" Target="../tags/tag719.xml"/><Relationship Id="rId4" Type="http://schemas.openxmlformats.org/officeDocument/2006/relationships/image" Target="../media/image1.emf"/><Relationship Id="rId3" Type="http://schemas.openxmlformats.org/officeDocument/2006/relationships/tags" Target="../tags/tag718.xml"/><Relationship Id="rId2" Type="http://schemas.openxmlformats.org/officeDocument/2006/relationships/tags" Target="../tags/tag717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79.xml"/><Relationship Id="rId10" Type="http://schemas.openxmlformats.org/officeDocument/2006/relationships/tags" Target="../tags/tag723.xml"/><Relationship Id="rId1" Type="http://schemas.openxmlformats.org/officeDocument/2006/relationships/tags" Target="../tags/tag716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tags" Target="../tags/tag730.xml"/><Relationship Id="rId7" Type="http://schemas.openxmlformats.org/officeDocument/2006/relationships/tags" Target="../tags/tag729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image" Target="../media/image1.emf"/><Relationship Id="rId3" Type="http://schemas.openxmlformats.org/officeDocument/2006/relationships/tags" Target="../tags/tag726.xml"/><Relationship Id="rId2" Type="http://schemas.openxmlformats.org/officeDocument/2006/relationships/tags" Target="../tags/tag725.xml"/><Relationship Id="rId11" Type="http://schemas.openxmlformats.org/officeDocument/2006/relationships/slideLayout" Target="../slideLayouts/slideLayout43.xml"/><Relationship Id="rId10" Type="http://schemas.openxmlformats.org/officeDocument/2006/relationships/tags" Target="../tags/tag731.xml"/><Relationship Id="rId1" Type="http://schemas.openxmlformats.org/officeDocument/2006/relationships/tags" Target="../tags/tag7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738.xml"/><Relationship Id="rId7" Type="http://schemas.openxmlformats.org/officeDocument/2006/relationships/tags" Target="../tags/tag737.xml"/><Relationship Id="rId6" Type="http://schemas.openxmlformats.org/officeDocument/2006/relationships/tags" Target="../tags/tag736.xml"/><Relationship Id="rId5" Type="http://schemas.openxmlformats.org/officeDocument/2006/relationships/tags" Target="../tags/tag735.xml"/><Relationship Id="rId4" Type="http://schemas.openxmlformats.org/officeDocument/2006/relationships/image" Target="../media/image1.emf"/><Relationship Id="rId3" Type="http://schemas.openxmlformats.org/officeDocument/2006/relationships/tags" Target="../tags/tag734.xml"/><Relationship Id="rId2" Type="http://schemas.openxmlformats.org/officeDocument/2006/relationships/tags" Target="../tags/tag733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740.xml"/><Relationship Id="rId11" Type="http://schemas.openxmlformats.org/officeDocument/2006/relationships/image" Target="../media/image20.png"/><Relationship Id="rId10" Type="http://schemas.openxmlformats.org/officeDocument/2006/relationships/tags" Target="../tags/tag739.xml"/><Relationship Id="rId1" Type="http://schemas.openxmlformats.org/officeDocument/2006/relationships/tags" Target="../tags/tag7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651.xml"/><Relationship Id="rId8" Type="http://schemas.openxmlformats.org/officeDocument/2006/relationships/tags" Target="../tags/tag650.xml"/><Relationship Id="rId7" Type="http://schemas.openxmlformats.org/officeDocument/2006/relationships/tags" Target="../tags/tag649.xml"/><Relationship Id="rId6" Type="http://schemas.openxmlformats.org/officeDocument/2006/relationships/tags" Target="../tags/tag648.xml"/><Relationship Id="rId5" Type="http://schemas.openxmlformats.org/officeDocument/2006/relationships/tags" Target="../tags/tag647.xml"/><Relationship Id="rId4" Type="http://schemas.openxmlformats.org/officeDocument/2006/relationships/image" Target="../media/image1.emf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64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58.xml"/><Relationship Id="rId7" Type="http://schemas.openxmlformats.org/officeDocument/2006/relationships/tags" Target="../tags/tag657.xml"/><Relationship Id="rId6" Type="http://schemas.openxmlformats.org/officeDocument/2006/relationships/tags" Target="../tags/tag656.xml"/><Relationship Id="rId5" Type="http://schemas.openxmlformats.org/officeDocument/2006/relationships/tags" Target="../tags/tag655.xml"/><Relationship Id="rId4" Type="http://schemas.openxmlformats.org/officeDocument/2006/relationships/image" Target="../media/image1.emf"/><Relationship Id="rId3" Type="http://schemas.openxmlformats.org/officeDocument/2006/relationships/tags" Target="../tags/tag654.xml"/><Relationship Id="rId2" Type="http://schemas.openxmlformats.org/officeDocument/2006/relationships/tags" Target="../tags/tag65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9.xml"/><Relationship Id="rId1" Type="http://schemas.openxmlformats.org/officeDocument/2006/relationships/tags" Target="../tags/tag65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665.xml"/><Relationship Id="rId7" Type="http://schemas.openxmlformats.org/officeDocument/2006/relationships/image" Target="../media/image5.emf"/><Relationship Id="rId6" Type="http://schemas.openxmlformats.org/officeDocument/2006/relationships/tags" Target="../tags/tag664.xml"/><Relationship Id="rId5" Type="http://schemas.openxmlformats.org/officeDocument/2006/relationships/tags" Target="../tags/tag663.xml"/><Relationship Id="rId4" Type="http://schemas.openxmlformats.org/officeDocument/2006/relationships/tags" Target="../tags/tag662.xml"/><Relationship Id="rId3" Type="http://schemas.openxmlformats.org/officeDocument/2006/relationships/image" Target="../media/image1.emf"/><Relationship Id="rId2" Type="http://schemas.openxmlformats.org/officeDocument/2006/relationships/tags" Target="../tags/tag661.xml"/><Relationship Id="rId13" Type="http://schemas.openxmlformats.org/officeDocument/2006/relationships/slideLayout" Target="../slideLayouts/slideLayout61.xml"/><Relationship Id="rId12" Type="http://schemas.openxmlformats.org/officeDocument/2006/relationships/tags" Target="../tags/tag667.xml"/><Relationship Id="rId11" Type="http://schemas.openxmlformats.org/officeDocument/2006/relationships/image" Target="../media/image7.jpeg"/><Relationship Id="rId10" Type="http://schemas.openxmlformats.org/officeDocument/2006/relationships/tags" Target="../tags/tag666.xml"/><Relationship Id="rId1" Type="http://schemas.openxmlformats.org/officeDocument/2006/relationships/tags" Target="../tags/tag66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image" Target="../media/image1.emf"/><Relationship Id="rId3" Type="http://schemas.openxmlformats.org/officeDocument/2006/relationships/tags" Target="../tags/tag670.xml"/><Relationship Id="rId2" Type="http://schemas.openxmlformats.org/officeDocument/2006/relationships/tags" Target="../tags/tag669.xml"/><Relationship Id="rId11" Type="http://schemas.openxmlformats.org/officeDocument/2006/relationships/slideLayout" Target="../slideLayouts/slideLayout61.xml"/><Relationship Id="rId10" Type="http://schemas.openxmlformats.org/officeDocument/2006/relationships/tags" Target="../tags/tag675.xml"/><Relationship Id="rId1" Type="http://schemas.openxmlformats.org/officeDocument/2006/relationships/tags" Target="../tags/tag6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682.xml"/><Relationship Id="rId7" Type="http://schemas.openxmlformats.org/officeDocument/2006/relationships/tags" Target="../tags/tag681.xml"/><Relationship Id="rId6" Type="http://schemas.openxmlformats.org/officeDocument/2006/relationships/tags" Target="../tags/tag680.xml"/><Relationship Id="rId5" Type="http://schemas.openxmlformats.org/officeDocument/2006/relationships/tags" Target="../tags/tag679.xml"/><Relationship Id="rId4" Type="http://schemas.openxmlformats.org/officeDocument/2006/relationships/image" Target="../media/image1.emf"/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5.xml"/><Relationship Id="rId10" Type="http://schemas.openxmlformats.org/officeDocument/2006/relationships/tags" Target="../tags/tag683.xml"/><Relationship Id="rId1" Type="http://schemas.openxmlformats.org/officeDocument/2006/relationships/tags" Target="../tags/tag67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90.xml"/><Relationship Id="rId7" Type="http://schemas.openxmlformats.org/officeDocument/2006/relationships/tags" Target="../tags/tag689.xml"/><Relationship Id="rId6" Type="http://schemas.openxmlformats.org/officeDocument/2006/relationships/tags" Target="../tags/tag688.xml"/><Relationship Id="rId5" Type="http://schemas.openxmlformats.org/officeDocument/2006/relationships/tags" Target="../tags/tag687.xml"/><Relationship Id="rId4" Type="http://schemas.openxmlformats.org/officeDocument/2006/relationships/image" Target="../media/image1.emf"/><Relationship Id="rId3" Type="http://schemas.openxmlformats.org/officeDocument/2006/relationships/tags" Target="../tags/tag686.xml"/><Relationship Id="rId2" Type="http://schemas.openxmlformats.org/officeDocument/2006/relationships/tags" Target="../tags/tag685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69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tags" Target="../tags/tag68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698.xml"/><Relationship Id="rId7" Type="http://schemas.openxmlformats.org/officeDocument/2006/relationships/tags" Target="../tags/tag697.xml"/><Relationship Id="rId6" Type="http://schemas.openxmlformats.org/officeDocument/2006/relationships/tags" Target="../tags/tag696.xml"/><Relationship Id="rId5" Type="http://schemas.openxmlformats.org/officeDocument/2006/relationships/tags" Target="../tags/tag695.xml"/><Relationship Id="rId4" Type="http://schemas.openxmlformats.org/officeDocument/2006/relationships/image" Target="../media/image1.emf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43.xml"/><Relationship Id="rId11" Type="http://schemas.openxmlformats.org/officeDocument/2006/relationships/tags" Target="../tags/tag699.xml"/><Relationship Id="rId10" Type="http://schemas.openxmlformats.org/officeDocument/2006/relationships/image" Target="../media/image14.png"/><Relationship Id="rId1" Type="http://schemas.openxmlformats.org/officeDocument/2006/relationships/tags" Target="../tags/tag6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35113" y="3057525"/>
            <a:ext cx="6073775" cy="930275"/>
          </a:xfrm>
        </p:spPr>
        <p:txBody>
          <a:bodyPr lIns="90000" tIns="46800" rIns="90000" bIns="46800" anchor="b" anchorCtr="0"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54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itchFamily="18" charset="-122"/>
                <a:cs typeface="+mj-cs"/>
              </a:rPr>
              <a:t>求职创业补贴个人申报操作流程</a:t>
            </a:r>
            <a:endParaRPr kumimoji="0" lang="zh-CN" altLang="en-US" sz="5400" b="1" i="0" u="none" strike="noStrike" kern="1200" cap="none" spc="600" normalizeH="0" baseline="0" noProof="1">
              <a:solidFill>
                <a:schemeClr val="tx1">
                  <a:lumMod val="85000"/>
                  <a:lumOff val="15000"/>
                </a:schemeClr>
              </a:solidFill>
              <a:uFillTx/>
              <a:latin typeface="Arial" panose="020B0604020202020204" pitchFamily="34" charset="0"/>
              <a:ea typeface="汉仪旗黑-85S" pitchFamily="18" charset="-122"/>
              <a:cs typeface="+mj-cs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4569460" cy="3692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、学生点击【注册】进入注册页面，根据页面内容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、填写内容，勾选下放已阅读，点击【注册】进行相应的注册操作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35550" y="226695"/>
            <a:ext cx="3576320" cy="6250305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201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965960"/>
            <a:ext cx="3960495" cy="3311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、学生在【我的】页面点击右上角【登录】</a:t>
            </a:r>
            <a:endParaRPr lang="zh-CN" altLang="en-US" sz="1350" strike="noStrike" spc="50" noProof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、进入登录页面选择登录方式，输入登录账号进行登录操作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455613" y="119697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3" y="188639"/>
            <a:ext cx="3631753" cy="645812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957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30530" y="675640"/>
            <a:ext cx="4140835" cy="468249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，有以下几种方法进入到个人申报页面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、页面正上面输入：求职创业补贴进行搜索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、点击页面正下方的【服务】就业模块内容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点击【就业补贴】可以看到求职创业补贴申报模块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45415" y="-77431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7110" y="836792"/>
            <a:ext cx="3149901" cy="5601291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2725" y="657225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、学生进入求职创业补贴个人申报页面填写页面信息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、选择毕业生类型，点击下放的【上传材料】进行材料的上传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、点击右下角【提交】按钮完成操作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、申报过程中若出现提示，请按提示信息做相应修改完善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27012" y="-12700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申请操作步骤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59755" y="695960"/>
            <a:ext cx="2799715" cy="60591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281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216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98908" y="764704"/>
            <a:ext cx="8232775" cy="334645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A、学生申报提交之后可以在【我的】-【我的办件】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、进入查询办件审核详情，</a:t>
            </a:r>
            <a:r>
              <a:rPr lang="zh-CN" altLang="en-US" sz="135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审核状态：显示“复审通过”的，则为申报有效。后续进入求职创业补贴学校申领环节，个人无法查看。</a:t>
            </a:r>
            <a:endParaRPr kumimoji="0" altLang="zh-CN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213195" y="62706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查看办件流程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045" y="1899285"/>
            <a:ext cx="2948940" cy="4723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070985" y="1899285"/>
            <a:ext cx="2741295" cy="469709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1010" y="785495"/>
            <a:ext cx="8180705" cy="735965"/>
          </a:xfrm>
        </p:spPr>
        <p:txBody>
          <a:bodyPr/>
          <a:p>
            <a:pPr algn="ctr"/>
            <a:r>
              <a:rPr sz="2800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目录</a:t>
            </a:r>
            <a:endParaRPr sz="2800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890" y="1639570"/>
            <a:ext cx="8124825" cy="3973830"/>
          </a:xfrm>
        </p:spPr>
        <p:txBody>
          <a:bodyPr/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一、申报提示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</a:rPr>
              <a:t>二、求职创业补贴流程图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三、求职创业补贴个人申报登陆操作步骤演示（电脑端）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algn="l" defTabSz="913765">
              <a:lnSpc>
                <a:spcPct val="90000"/>
              </a:lnSpc>
              <a:spcAft>
                <a:spcPts val="800"/>
              </a:spcAft>
              <a:buClrTx/>
              <a:buSzTx/>
              <a:buFontTx/>
              <a:buNone/>
            </a:pPr>
            <a:r>
              <a:rPr sz="2000" b="1" spc="300" noProof="0" smtClean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latin typeface="微软雅黑" panose="020B0503020204020204" charset="-122"/>
                <a:cs typeface="微软雅黑" panose="020B0503020204020204" charset="-122"/>
                <a:sym typeface="+mn-ea"/>
              </a:rPr>
              <a:t>四、求职创业补贴个人申报登陆操作步骤演示（APP）</a:t>
            </a:r>
            <a:endParaRPr sz="2000" b="1" spc="300" noProof="0" smtClean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b="1">
              <a:ea typeface="宋体" panose="02010600030101010101" pitchFamily="2" charset="-122"/>
            </a:endParaRPr>
          </a:p>
          <a:p/>
          <a:p/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659130"/>
            <a:ext cx="8705850" cy="57277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4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295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66725" y="1300480"/>
            <a:ext cx="8232775" cy="50133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、学生申报时，请确保已办理江</a:t>
            </a:r>
            <a:r>
              <a:rPr kumimoji="0" lang="zh-CN" altLang="en-US" sz="160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苏省社保卡</a:t>
            </a:r>
            <a:r>
              <a:rPr lang="zh-CN" altLang="en-US" sz="16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，并确认社保卡金融功能正常开通，后续补贴将直接发放到学生社保卡中。</a:t>
            </a:r>
            <a:endParaRPr kumimoji="0" lang="zh-CN" altLang="en-US" sz="1600" i="0" strike="noStrike" spc="50" baseline="0" noProof="0" dirty="0" smtClean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申请学生类型满足以下一种即可：城乡低保家庭、残疾、已经获得国家助学贷款（含生源地助学贷款）、建档立卡低收入农户家庭（含建档立卡低收入残疾人农户家庭）、建档立卡贫困家庭（含建档立卡贫困残疾人家庭）和属于特困人员的毕业生。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、学生申报两种途径：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、登录网办大厅，登录地址：https://rs.jshrss.jiangsu.gov.cn/；</a:t>
            </a:r>
            <a:endParaRPr kumimoji="0" lang="zh-CN" altLang="en-US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、手机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登录，下载江苏智慧人社</a:t>
            </a:r>
            <a:r>
              <a:rPr kumimoji="0" altLang="zh-CN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kumimoji="0" lang="zh-CN" altLang="en-US" sz="160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kumimoji="0" lang="zh-CN" altLang="en-US" sz="1600" b="1" i="0" strike="noStrike" spc="50" baseline="0" noProof="0" dirty="0">
                <a:ln w="3175">
                  <a:noFill/>
                  <a:prstDash val="dash"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、申请人：</a:t>
            </a:r>
            <a:r>
              <a:rPr altLang="zh-CN" sz="1600" b="1" spc="50" noProof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2025届毕业生；</a:t>
            </a:r>
            <a:r>
              <a:rPr lang="zh-CN" altLang="en-US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补申报日期：</a:t>
            </a:r>
            <a:r>
              <a:rPr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2025.05.01-2025.05.31</a:t>
            </a:r>
            <a:r>
              <a:rPr lang="zh-CN" altLang="zh-CN" sz="1600" b="1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en-US" altLang="zh-CN" sz="1600" b="1" spc="50" noProof="0" dirty="0" smtClean="0">
              <a:ln w="3175">
                <a:noFill/>
                <a:prstDash val="dash"/>
              </a:ln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spc="50" noProof="0" dirty="0" smtClean="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注：目前部分类型人员系统可直接核准，已核准身份的无需提供任何材料。身份未核准的，另需上传对应的身份证明材料。</a:t>
            </a:r>
            <a:endParaRPr kumimoji="0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zh-CN" sz="1600" b="0" i="0" strike="noStrike" spc="50" baseline="0" noProof="0" dirty="0">
              <a:ln w="3175">
                <a:noFill/>
                <a:prstDash val="dash"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611505" y="764540"/>
            <a:ext cx="8232775" cy="5359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一、申报提示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75" y="10858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4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1926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itle 6"/>
          <p:cNvSpPr txBox="1"/>
          <p:nvPr>
            <p:custDataLst>
              <p:tags r:id="rId7"/>
            </p:custDataLst>
          </p:nvPr>
        </p:nvSpPr>
        <p:spPr>
          <a:xfrm>
            <a:off x="219075" y="1212850"/>
            <a:ext cx="8469630" cy="71056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二、求职创业补贴流程图</a:t>
            </a:r>
            <a:endParaRPr kumimoji="0" lang="zh-CN" altLang="en-US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2" descr="C:\Users\Administrator\Desktop\求职创业补贴微信宣传流程图.png求职创业补贴微信宣传流程图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213" r="1213"/>
          <a:stretch>
            <a:fillRect/>
          </a:stretch>
        </p:blipFill>
        <p:spPr>
          <a:xfrm>
            <a:off x="1475105" y="2100580"/>
            <a:ext cx="5179060" cy="329692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>
            <p:custDataLst>
              <p:tags r:id="rId1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2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4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3974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560" y="842645"/>
            <a:ext cx="4104005" cy="323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3" descr="16608944734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39565" y="842645"/>
            <a:ext cx="3959860" cy="32423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130" y="420370"/>
            <a:ext cx="8768080" cy="577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学生进入网上办事服务大厅页面，点击【请登录】进入注册登录页面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35560" y="-25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sz="1800" b="1">
                <a:ea typeface="宋体" panose="02010600030101010101" pitchFamily="2" charset="-122"/>
              </a:rPr>
              <a:t>三、求职创业补贴个人申报（电脑端）</a:t>
            </a:r>
            <a:endParaRPr lang="zh-CN" altLang="en-US" sz="1800" b="1"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139565" y="4076700"/>
            <a:ext cx="3960495" cy="2702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5560" y="5529580"/>
            <a:ext cx="4572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1800" b="1">
                <a:latin typeface="Calibri" panose="020F0502020204030204" pitchFamily="34" charset="0"/>
                <a:sym typeface="+mn-ea"/>
              </a:rPr>
              <a:t>（如申请人暂未实名注册的，请先注册）</a:t>
            </a:r>
            <a:endParaRPr lang="zh-CN" altLang="en-US" sz="1800" b="1">
              <a:latin typeface="Calibri" panose="020F0502020204030204" pitchFamily="34" charset="0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68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8070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99884" y="885031"/>
            <a:ext cx="8232775" cy="3465513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、学生登录网办大厅，选择个人办事，在搜索框中输入求职创业补贴，进行搜索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页面显示出了就业补贴，点击就业补贴，前面的红色三角，会显示子菜单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altLang="zh-CN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kumimoji="0" lang="zh-CN" altLang="en-US" sz="1350" b="0" i="0" strike="noStrike" spc="50" baseline="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、点击【求职创业补贴个人申报】右侧的【申报】按钮进入申报页面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99884" y="8883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07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97" y="1827226"/>
            <a:ext cx="8769985" cy="39643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7462" y="44450"/>
            <a:ext cx="8705850" cy="46863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15900" y="777240"/>
            <a:ext cx="8385175" cy="34544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、学生登录进入申报页面，填报信息完成后点击提交，等待学校和人社审核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07315" y="116840"/>
            <a:ext cx="8246110" cy="66040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：求职创业补贴个人申报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695" y="1437005"/>
            <a:ext cx="8207375" cy="510794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-1226" y="116632"/>
            <a:ext cx="9344616" cy="5610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2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9094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227012" y="796907"/>
            <a:ext cx="8232775" cy="35102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学生了解申报审核流程，登录之后点击个人姓名，点击【个人中心】进入，点击【办理中】可以看到自己申请的求职创业补贴个人申报的记录，</a:t>
            </a:r>
            <a:r>
              <a:rPr lang="zh-CN" altLang="en-US" sz="1000" spc="50" noProof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审核状态：显示“复审通过”的，则为申报有效，</a:t>
            </a:r>
            <a:r>
              <a:rPr lang="zh-CN" altLang="en-US" sz="100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点击【查看进度】可以看到详细情况。后续进入求职创业补贴学校申领环节，个人无法查看。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67322" y="91195"/>
            <a:ext cx="8232775" cy="935038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步骤</a:t>
            </a:r>
            <a:r>
              <a:rPr kumimoji="0" altLang="zh-CN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700" b="1" i="0" strike="noStrike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：查看求职创业补贴个人申报进程</a:t>
            </a: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97" y="1427289"/>
            <a:ext cx="6003925" cy="29895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736" y="2839720"/>
            <a:ext cx="6094095" cy="3050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6039" y="3429197"/>
            <a:ext cx="5059680" cy="24390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3812" y="0"/>
            <a:ext cx="910431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7"/>
          <p:cNvSpPr/>
          <p:nvPr>
            <p:custDataLst>
              <p:tags r:id="rId2"/>
            </p:custDataLst>
          </p:nvPr>
        </p:nvSpPr>
        <p:spPr>
          <a:xfrm>
            <a:off x="26988" y="1060450"/>
            <a:ext cx="635000" cy="1270000"/>
          </a:xfrm>
          <a:custGeom>
            <a:avLst/>
            <a:gdLst>
              <a:gd name="connsiteX0" fmla="*/ 0 w 846836"/>
              <a:gd name="connsiteY0" fmla="*/ 0 h 1693676"/>
              <a:gd name="connsiteX1" fmla="*/ 846836 w 846836"/>
              <a:gd name="connsiteY1" fmla="*/ 846840 h 1693676"/>
              <a:gd name="connsiteX2" fmla="*/ 0 w 846836"/>
              <a:gd name="connsiteY2" fmla="*/ 1693676 h 169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6836" h="1693676">
                <a:moveTo>
                  <a:pt x="0" y="0"/>
                </a:moveTo>
                <a:lnTo>
                  <a:pt x="846836" y="846840"/>
                </a:lnTo>
                <a:lnTo>
                  <a:pt x="0" y="1693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6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 rot="-5400000">
            <a:off x="-177800" y="1492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Freeform 9"/>
          <p:cNvSpPr/>
          <p:nvPr>
            <p:custDataLst>
              <p:tags r:id="rId5"/>
            </p:custDataLst>
          </p:nvPr>
        </p:nvSpPr>
        <p:spPr>
          <a:xfrm>
            <a:off x="8488363" y="4486275"/>
            <a:ext cx="639763" cy="1277938"/>
          </a:xfrm>
          <a:custGeom>
            <a:avLst/>
            <a:gdLst>
              <a:gd name="connsiteX0" fmla="*/ 852673 w 852673"/>
              <a:gd name="connsiteY0" fmla="*/ 0 h 1705350"/>
              <a:gd name="connsiteX1" fmla="*/ 852671 w 852673"/>
              <a:gd name="connsiteY1" fmla="*/ 1705350 h 1705350"/>
              <a:gd name="connsiteX2" fmla="*/ 0 w 852673"/>
              <a:gd name="connsiteY2" fmla="*/ 852676 h 170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673" h="1705350">
                <a:moveTo>
                  <a:pt x="852673" y="0"/>
                </a:moveTo>
                <a:lnTo>
                  <a:pt x="852671" y="1705350"/>
                </a:lnTo>
                <a:lnTo>
                  <a:pt x="0" y="852676"/>
                </a:lnTo>
                <a:close/>
              </a:path>
            </a:pathLst>
          </a:custGeom>
          <a:noFill/>
          <a:ln w="76200" cap="rnd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 fontAlgn="base"/>
            <a:endParaRPr kumimoji="1" lang="zh-CN" altLang="en-US" sz="1350" strike="noStrike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0118" name="图片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 rot="5400000">
            <a:off x="8534400" y="4921250"/>
            <a:ext cx="809625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165217" y="799782"/>
            <a:ext cx="8232775" cy="35655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、学生下载江苏智慧人社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，进入</a:t>
            </a: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endParaRPr lang="zh-CN" altLang="en-US" sz="1350" strike="noStrike" spc="5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altLang="zh-CN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1350" strike="noStrike" spc="50" noProof="0" dirty="0">
                <a:ln w="3175">
                  <a:noFill/>
                  <a:prstDash val="dash"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、点击右下角【我的】进入页面</a:t>
            </a: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1350" b="0" i="0" strike="noStrike" spc="50" baseline="0" noProof="0" dirty="0">
              <a:ln w="3175">
                <a:noFill/>
                <a:prstDash val="dash"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8"/>
            </p:custDataLst>
          </p:nvPr>
        </p:nvSpPr>
        <p:spPr>
          <a:xfrm>
            <a:off x="186690" y="100330"/>
            <a:ext cx="8225790" cy="55118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54000" tIns="27000" rIns="54000" bIns="81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lang="zh-CN" sz="2700" b="1">
              <a:ea typeface="宋体" panose="02010600030101010101" pitchFamily="2" charset="-122"/>
              <a:sym typeface="+mn-ea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r>
              <a:rPr lang="zh-CN" sz="2700" b="1">
                <a:ea typeface="宋体" panose="02010600030101010101" pitchFamily="2" charset="-122"/>
                <a:sym typeface="+mn-ea"/>
              </a:rPr>
              <a:t>四、求职创业补贴个人申报（</a:t>
            </a:r>
            <a:r>
              <a:rPr altLang="zh-CN" sz="2700" b="1">
                <a:ea typeface="宋体" panose="02010600030101010101" pitchFamily="2" charset="-122"/>
                <a:sym typeface="+mn-ea"/>
              </a:rPr>
              <a:t>APP</a:t>
            </a:r>
            <a:r>
              <a:rPr lang="zh-CN" sz="2700" b="1">
                <a:ea typeface="宋体" panose="02010600030101010101" pitchFamily="2" charset="-122"/>
                <a:sym typeface="+mn-ea"/>
              </a:rPr>
              <a:t>）</a:t>
            </a:r>
            <a:endParaRPr lang="zh-CN" altLang="en-US" sz="2700" b="1">
              <a:ea typeface="宋体" panose="02010600030101010101" pitchFamily="2" charset="-122"/>
            </a:endParaRPr>
          </a:p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</a:pPr>
            <a:endParaRPr kumimoji="0" altLang="zh-CN" sz="2700" b="1" i="0" strike="noStrike" spc="300" baseline="0" noProof="0" dirty="0">
              <a:ln w="3175">
                <a:noFill/>
                <a:prstDash val="dash"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5480" y="1536065"/>
            <a:ext cx="2861310" cy="5088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0095" y="650875"/>
            <a:ext cx="3385185" cy="60198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4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4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4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4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4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4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4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4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8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4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4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4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4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4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50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50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50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50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  <p:tag name="KSO_WM_SLIDE_BACKGROUND_MASK_FLAG" val="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5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5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5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6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0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60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6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6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6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6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6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6*i*2"/>
  <p:tag name="KSO_WM_UNIT_LAYERLEVEL" val="1"/>
  <p:tag name="KSO_WM_TAG_VERSION" val="1.0"/>
  <p:tag name="KSO_WM_BEAUTIFY_FLAG" val="#wm#"/>
</p:tagLst>
</file>

<file path=ppt/tags/tag6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6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6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6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7*i*2"/>
  <p:tag name="KSO_WM_UNIT_LAYERLEVEL" val="1"/>
  <p:tag name="KSO_WM_TAG_VERSION" val="1.0"/>
  <p:tag name="KSO_WM_BEAUTIFY_FLAG" val="#wm#"/>
</p:tagLst>
</file>

<file path=ppt/tags/tag6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6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6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6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6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6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8*i*4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8*i*5"/>
  <p:tag name="KSO_WM_UNIT_LAYERLEVEL" val="1"/>
  <p:tag name="KSO_WM_TAG_VERSION" val="1.0"/>
  <p:tag name="KSO_WM_BEAUTIFY_FLAG" val="#wm#"/>
</p:tagLst>
</file>

<file path=ppt/tags/tag6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6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3"/>
</p:tagLst>
</file>

<file path=ppt/tags/tag6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SHOW_EDIT_AREA_INDICATION" val="0"/>
  <p:tag name="KSO_WM_TEMPLATE_THUMBS_INDEX" val="1、4、7、8、10、11、12、13、15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</p:tagLst>
</file>

<file path=ppt/tags/tag64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3_1*a*1"/>
  <p:tag name="KSO_WM_TEMPLATE_CATEGORY" val="custom"/>
  <p:tag name="KSO_WM_TEMPLATE_INDEX" val="20202543"/>
  <p:tag name="KSO_WM_UNIT_LAYERLEVEL" val="1"/>
  <p:tag name="KSO_WM_TAG_VERSION" val="1.0"/>
  <p:tag name="KSO_WM_BEAUTIFY_FLAG" val="#wm#"/>
  <p:tag name="KSO_WM_UNIT_PRESET_TEXT" val="简约工作汇报模板"/>
</p:tagLst>
</file>

<file path=ppt/tags/tag642.xml><?xml version="1.0" encoding="utf-8"?>
<p:tagLst xmlns:p="http://schemas.openxmlformats.org/presentationml/2006/main">
  <p:tag name="KSO_WM_TEMPLATE_THUMBS_INDEX" val="1、4、7、8、10、11、12、13、15"/>
  <p:tag name="KSO_WM_SLIDE_ID" val="custom2020254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3"/>
  <p:tag name="KSO_WM_SLIDE_LAYOUT" val="a_b"/>
  <p:tag name="KSO_WM_SLIDE_LAYOUT_CNT" val="1_3"/>
</p:tagLst>
</file>

<file path=ppt/tags/tag64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43"/>
</p:tagLst>
</file>

<file path=ppt/tags/tag6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4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4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4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5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5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5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57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58.xml><?xml version="1.0" encoding="utf-8"?>
<p:tagLst xmlns:p="http://schemas.openxmlformats.org/presentationml/2006/main">
  <p:tag name="KSO_WM_BEAUTIFY_FLAG" val=""/>
</p:tagLst>
</file>

<file path=ppt/tags/tag65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64.xml><?xml version="1.0" encoding="utf-8"?>
<p:tagLst xmlns:p="http://schemas.openxmlformats.org/presentationml/2006/main">
  <p:tag name="KSO_WM_BEAUTIFY_FLAG" val=""/>
</p:tagLst>
</file>

<file path=ppt/tags/tag665.xml><?xml version="1.0" encoding="utf-8"?>
<p:tagLst xmlns:p="http://schemas.openxmlformats.org/presentationml/2006/main">
  <p:tag name="KSO_WM_BEAUTIFY_FLAG" val=""/>
</p:tagLst>
</file>

<file path=ppt/tags/tag666.xml><?xml version="1.0" encoding="utf-8"?>
<p:tagLst xmlns:p="http://schemas.openxmlformats.org/presentationml/2006/main">
  <p:tag name="KSO_WM_UNIT_PLACING_PICTURE_USER_VIEWPORT" val="{&quot;height&quot;:4575,&quot;width&quot;:8310}"/>
  <p:tag name="KSO_WM_BEAUTIFY_FLAG" val=""/>
</p:tagLst>
</file>

<file path=ppt/tags/tag66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7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7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7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8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8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8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6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6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69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69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699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0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0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05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0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07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0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13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14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15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1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23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2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2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2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29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1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3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3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73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73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737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864_1*f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14;18;2"/>
  <p:tag name="KSO_WM_UNIT_BLOCK" val="0"/>
  <p:tag name="KSO_WM_UNIT_PLACING_PICTURE_MD4" val="0"/>
</p:tagLst>
</file>

<file path=ppt/tags/tag738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SHOW_EDIT_AREA_INDICATION" val="1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64_1*a*1"/>
  <p:tag name="KSO_WM_TEMPLATE_CATEGORY" val="diagram"/>
  <p:tag name="KSO_WM_TEMPLATE_INDEX" val="20200864"/>
  <p:tag name="KSO_WM_UNIT_LAYERLEVEL" val="1"/>
  <p:tag name="KSO_WM_TAG_VERSION" val="1.0"/>
  <p:tag name="KSO_WM_BEAUTIFY_FLAG" val="#wm#"/>
  <p:tag name="KSO_WM_UNIT_DEFAULT_FONT" val="32;36;4"/>
  <p:tag name="KSO_WM_UNIT_BLOCK" val="0"/>
  <p:tag name="KSO_WM_UNIT_ISNUMDGMTITLE" val="0"/>
  <p:tag name="KSO_WM_UNIT_PLACING_PICTURE_MD4" val="0"/>
</p:tagLst>
</file>

<file path=ppt/tags/tag739.xml><?xml version="1.0" encoding="utf-8"?>
<p:tagLst xmlns:p="http://schemas.openxmlformats.org/presentationml/2006/main">
  <p:tag name="KSO_WM_UNIT_PLACING_PICTURE_USER_VIEWPORT" val="{&quot;height&quot;:8493,&quot;width&quot;:4776}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ID" val="diagram20200864_1"/>
  <p:tag name="KSO_WM_TEMPLATE_SUBCATEGORY" val="11"/>
  <p:tag name="KSO_WM_SLIDE_TYPE" val="text"/>
  <p:tag name="KSO_WM_SLIDE_SUBTYPE" val="pureTxt"/>
  <p:tag name="KSO_WM_SLIDE_ITEM_CNT" val="0"/>
  <p:tag name="KSO_WM_SLIDE_INDEX" val="1"/>
  <p:tag name="KSO_WM_UNIT_SHOW_EDIT_AREA_INDICATION" val="1"/>
  <p:tag name="KSO_WM_SLIDE_SIZE" val="864*454"/>
  <p:tag name="KSO_WM_SLIDE_POSITION" val="47*37"/>
  <p:tag name="KSO_WM_TAG_VERSION" val="1.0"/>
  <p:tag name="KSO_WM_BEAUTIFY_FLAG" val="#wm#"/>
  <p:tag name="KSO_WM_TEMPLATE_CATEGORY" val="diagram"/>
  <p:tag name="KSO_WM_TEMPLATE_INDEX" val="20200864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CAN_ADD_NAVIGATION" val="1"/>
  <p:tag name="KSO_WM_SLIDE_BACKGROUND" val="[&quot;general&quot;,&quot;frame&quot;]"/>
  <p:tag name="KSO_WM_SLIDE_RATIO" val="1.777778"/>
  <p:tag name="KSO_WM_TEMPLATE_MASTER_TYPE" val="0"/>
  <p:tag name="KSO_WM_TEMPLATE_COLOR_TYPE" val="1"/>
  <p:tag name="KSO_WM_SLIDE_BK_DARK_LIGHT" val="2"/>
  <p:tag name="KSO_WM_SLIDE_BACKGROUND_TYPE" val="frame"/>
</p:tagLst>
</file>

<file path=ppt/tags/tag741.xml><?xml version="1.0" encoding="utf-8"?>
<p:tagLst xmlns:p="http://schemas.openxmlformats.org/presentationml/2006/main">
  <p:tag name="KSO_WPP_MARK_KEY" val="91a90cce-6912-4cb5-b744-cb2e79cee92d"/>
  <p:tag name="COMMONDATA" val="eyJoZGlkIjoiNzE4MDg4Zjk3ZDcyM2RkZGQ4YTc0NDM0ODQxOTlkNzQifQ==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3*i*5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4*i*2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5*i*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主题​​">
  <a:themeElements>
    <a:clrScheme name="自定义 15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FFD865"/>
      </a:accent1>
      <a:accent2>
        <a:srgbClr val="DBE782"/>
      </a:accent2>
      <a:accent3>
        <a:srgbClr val="C2E3A3"/>
      </a:accent3>
      <a:accent4>
        <a:srgbClr val="A3E8C2"/>
      </a:accent4>
      <a:accent5>
        <a:srgbClr val="84ECE0"/>
      </a:accent5>
      <a:accent6>
        <a:srgbClr val="65F2FF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WPS 演示</Application>
  <PresentationFormat>全屏显示(4:3)</PresentationFormat>
  <Paragraphs>86</Paragraphs>
  <Slides>14</Slides>
  <Notes>11</Notes>
  <HiddenSlides>2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Viner Hand ITC</vt:lpstr>
      <vt:lpstr>Segoe UI</vt:lpstr>
      <vt:lpstr>Calibri</vt:lpstr>
      <vt:lpstr>Arial Unicode MS</vt:lpstr>
      <vt:lpstr>1_Office 主题​​</vt:lpstr>
      <vt:lpstr>2_Office 主题​​</vt:lpstr>
      <vt:lpstr>3_Office 主题​​</vt:lpstr>
      <vt:lpstr>4_Office 主题​​</vt:lpstr>
      <vt:lpstr>5_Office 主题​​</vt:lpstr>
      <vt:lpstr>求职创业补贴个人申报操作流程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江苏省人社一体化平台培训操作手册</dc:title>
  <dc:creator>lenovo</dc:creator>
  <cp:lastModifiedBy>Zhangh</cp:lastModifiedBy>
  <cp:revision>290</cp:revision>
  <dcterms:created xsi:type="dcterms:W3CDTF">2021-03-13T02:53:00Z</dcterms:created>
  <dcterms:modified xsi:type="dcterms:W3CDTF">2025-04-17T05:06:52Z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15E2108537F04C5DAD3B50509AFAFD2E</vt:lpwstr>
  </property>
</Properties>
</file>